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692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1C15AA-2142-4D98-A3C3-32C02097EFC8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D42F36F-AFB3-49F2-A804-EFA3DCA04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564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536C09-DEA1-493F-BAC5-59A77185A35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F55301-8E2F-4DA4-86EE-3CCCF0937FE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F89197A-EA84-4AF4-BDF0-9CB871A76C7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236AC9-11F4-4BD3-8334-2121DD1E70E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601B83-8122-46CC-9BAE-A8EE6DF6E19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E4534D-B017-4B7E-A674-35B4C45E6C9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265D92-A2B1-40B9-8591-263CF89472C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06BEEE-64ED-47CD-BCC6-0C69AB6FA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BD1A3A-B38B-416E-B290-A9FDAE0585F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F7BF20-0AF2-4E2D-A143-4ABCBFF9B78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F9F347-3427-4698-8CC6-3AAD8CA7F5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9A5012-2549-489A-BC54-0D2DF0FE4CA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0CAD4-98C1-45C9-956E-5480464DA08C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32B3B-20F9-4FBC-AAE5-135EF132A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FD4F7-8AFE-472A-9BD8-4106C6A784C0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23A91-5982-44FA-8F34-DA32D612B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03CA3-DE5B-4F79-B23E-61A0CADEB7D3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3EDE4-3110-40AC-88A2-48646D548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3CAD6-FAB6-40DA-B8BC-5ED1FC464DF5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ABEE8-A8DD-44C2-85BF-569825C42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26DDC-483F-4FAE-A97C-A0F5BC12E2F6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C003A-ACC3-4779-8014-83A5FE16B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0B638-BE1D-4BFE-AC00-5ABB58E16625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EF5C3-E033-4442-A649-C2EE8E068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A3762-6D4D-4D1E-AA10-4E7D3EA2F4F3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3DDC6-E295-47DB-974D-286913B39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F472E-67B5-4321-AE63-48E2DA30D50C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DB8D5-DACA-42CE-ACDF-D22063B621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337D-4003-4393-BE79-0B699F1CA7F9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0216F-65BB-4E30-BF80-B600D8F7A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3E0B1-DB7F-4221-8DB1-F79ED425CC18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A659A-14F7-4315-8EB6-5B6725854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E9301-FF51-433B-B3A7-31BCD8E9DD29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184A6-9AAF-4FAB-8AE9-E42A8B54E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4DD3B-C1A6-49EF-A65C-9F49DA047019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C952C-BE15-4C1A-B56C-790961293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A74D2-E5F5-4D46-99A5-AB1498DDC797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C692F-C3EC-4FBE-88CD-80A40BFEE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46AB4-CC51-495E-8D70-D69AE5AB728F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AE688-5546-4EF6-A3AB-D5D945F00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126FA-0653-4E09-9CC2-6BB27964EE65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DB93A-8A0B-4860-BB34-807F6AB52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805E3-591E-4916-B570-F669BA7940FA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5B0CD-588E-404D-9FE5-8E0E558A8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8F6BB-83AC-4C0C-9DC5-3669A082FE12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B138B-6DDE-44AD-AA0F-5E930E036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42CEB-5D7B-450C-B41A-F3FB4D114D5E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A9CC8-97C8-48E0-9C09-975134C1F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C8010-9ACD-4EC3-BACA-B37D2EECA7FA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AFADB-5ECF-4A92-876A-79A18D456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/>
          <p:nvPr userDrawn="1"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5">
              <a:lumMod val="40000"/>
              <a:lumOff val="60000"/>
              <a:alpha val="67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C08A1-13DB-48FD-BD31-1D2ADC68E103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5E0D8-32A2-4EE4-9F89-F802E26AA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034A9-FDDE-4428-91CC-A5E5E8A89BA6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92DB8-10EB-4B85-A1C6-7825FF930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C77B1B-6FF5-450A-9874-BC7775A73A93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2AF0F8-598D-4B02-8F1D-E8D2563CD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77" r:id="rId2"/>
    <p:sldLayoutId id="2147483696" r:id="rId3"/>
    <p:sldLayoutId id="2147483678" r:id="rId4"/>
    <p:sldLayoutId id="2147483679" r:id="rId5"/>
    <p:sldLayoutId id="2147483680" r:id="rId6"/>
    <p:sldLayoutId id="2147483697" r:id="rId7"/>
    <p:sldLayoutId id="2147483681" r:id="rId8"/>
    <p:sldLayoutId id="2147483698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Elephant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Elephant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Elephant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Elephant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Elephant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Elephant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Elephant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Elephant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1A89F7-C6FF-4B15-B9FD-AD546F60EDC6}" type="datetimeFigureOut">
              <a:rPr lang="en-US"/>
              <a:pPr>
                <a:defRPr/>
              </a:pPr>
              <a:t>1/10/2012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E34D70-82C2-4EF4-9FD1-94AE13D94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14700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bg1"/>
                </a:solidFill>
              </a:rPr>
              <a:t>Review and 1.1 Patterns and Inductive Reasoning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6627" name="Subtitle 2"/>
          <p:cNvSpPr>
            <a:spLocks noGrp="1"/>
          </p:cNvSpPr>
          <p:nvPr>
            <p:ph type="subTitle" idx="1"/>
          </p:nvPr>
        </p:nvSpPr>
        <p:spPr>
          <a:xfrm>
            <a:off x="0" y="4191000"/>
            <a:ext cx="9144000" cy="1752600"/>
          </a:xfrm>
        </p:spPr>
        <p:txBody>
          <a:bodyPr/>
          <a:lstStyle/>
          <a:p>
            <a:pPr marR="0" algn="ctr" eaLnBrk="1" hangingPunct="1"/>
            <a:r>
              <a:rPr lang="en-US" smtClean="0">
                <a:solidFill>
                  <a:schemeClr val="bg1"/>
                </a:solidFill>
              </a:rPr>
              <a:t>“Our character is basically a composite of our habits.  Because they are consistent, often unconscious patterns, they constantly, daily, express our character…”</a:t>
            </a:r>
          </a:p>
          <a:p>
            <a:pPr marR="0" algn="ctr" eaLnBrk="1" hangingPunct="1"/>
            <a:r>
              <a:rPr lang="en-US" smtClean="0">
                <a:solidFill>
                  <a:schemeClr val="bg1"/>
                </a:solidFill>
              </a:rPr>
              <a:t>-Stephen R. Covey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Using Inductive Reasoning</a:t>
            </a:r>
          </a:p>
        </p:txBody>
      </p:sp>
      <p:sp>
        <p:nvSpPr>
          <p:cNvPr id="51202" name="TextBox 2"/>
          <p:cNvSpPr txBox="1">
            <a:spLocks noChangeArrowheads="1"/>
          </p:cNvSpPr>
          <p:nvPr/>
        </p:nvSpPr>
        <p:spPr bwMode="auto">
          <a:xfrm>
            <a:off x="228600" y="1143000"/>
            <a:ext cx="8686800" cy="495300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</a:rPr>
              <a:t>A </a:t>
            </a:r>
            <a:r>
              <a:rPr lang="en-US" sz="2400" u="sng">
                <a:latin typeface="Times New Roman" pitchFamily="18" charset="0"/>
              </a:rPr>
              <a:t>conjecture</a:t>
            </a:r>
            <a:r>
              <a:rPr lang="en-US" sz="2400">
                <a:latin typeface="Times New Roman" pitchFamily="18" charset="0"/>
              </a:rPr>
              <a:t> is a conclusion you reach using inductive reasoning.  </a:t>
            </a:r>
            <a:endParaRPr lang="en-US" sz="2400" u="sng">
              <a:latin typeface="Times New Roman" pitchFamily="18" charset="0"/>
            </a:endParaRPr>
          </a:p>
        </p:txBody>
      </p:sp>
      <p:sp>
        <p:nvSpPr>
          <p:cNvPr id="51203" name="TextBox 3"/>
          <p:cNvSpPr txBox="1">
            <a:spLocks noChangeArrowheads="1"/>
          </p:cNvSpPr>
          <p:nvPr/>
        </p:nvSpPr>
        <p:spPr bwMode="auto">
          <a:xfrm>
            <a:off x="304800" y="1828800"/>
            <a:ext cx="3200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</a:rPr>
              <a:t>Example 2:</a:t>
            </a:r>
          </a:p>
          <a:p>
            <a:r>
              <a:rPr lang="en-US" sz="2400">
                <a:latin typeface="Times New Roman" pitchFamily="18" charset="0"/>
              </a:rPr>
              <a:t>Sum of even numbers.</a:t>
            </a: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2</a:t>
            </a:r>
          </a:p>
          <a:p>
            <a:r>
              <a:rPr lang="en-US" sz="2400">
                <a:latin typeface="Times New Roman" pitchFamily="18" charset="0"/>
              </a:rPr>
              <a:t>2 + 4</a:t>
            </a:r>
          </a:p>
          <a:p>
            <a:r>
              <a:rPr lang="en-US" sz="2400">
                <a:latin typeface="Times New Roman" pitchFamily="18" charset="0"/>
              </a:rPr>
              <a:t>2 + 4 + 6</a:t>
            </a:r>
          </a:p>
          <a:p>
            <a:r>
              <a:rPr lang="en-US" sz="2400">
                <a:latin typeface="Times New Roman" pitchFamily="18" charset="0"/>
              </a:rPr>
              <a:t>2 + 4 + 6 + 8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57400" y="2895600"/>
            <a:ext cx="106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= 2</a:t>
            </a:r>
          </a:p>
          <a:p>
            <a:r>
              <a:rPr lang="en-US" sz="2400">
                <a:latin typeface="Times New Roman" pitchFamily="18" charset="0"/>
              </a:rPr>
              <a:t>= 6</a:t>
            </a:r>
          </a:p>
          <a:p>
            <a:r>
              <a:rPr lang="en-US" sz="2400">
                <a:latin typeface="Times New Roman" pitchFamily="18" charset="0"/>
              </a:rPr>
              <a:t>= 12</a:t>
            </a:r>
          </a:p>
          <a:p>
            <a:r>
              <a:rPr lang="en-US" sz="2400">
                <a:latin typeface="Times New Roman" pitchFamily="18" charset="0"/>
              </a:rPr>
              <a:t>= 20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19400" y="2895600"/>
            <a:ext cx="1371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= 1(2)</a:t>
            </a:r>
          </a:p>
          <a:p>
            <a:r>
              <a:rPr lang="en-US" sz="2400">
                <a:latin typeface="Times New Roman" pitchFamily="18" charset="0"/>
              </a:rPr>
              <a:t>= 2(3)</a:t>
            </a:r>
          </a:p>
          <a:p>
            <a:r>
              <a:rPr lang="en-US" sz="2400">
                <a:latin typeface="Times New Roman" pitchFamily="18" charset="0"/>
              </a:rPr>
              <a:t>= 3(4)</a:t>
            </a:r>
          </a:p>
          <a:p>
            <a:r>
              <a:rPr lang="en-US" sz="2400">
                <a:latin typeface="Times New Roman" pitchFamily="18" charset="0"/>
              </a:rPr>
              <a:t>= 4(5)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67200" y="2895600"/>
            <a:ext cx="4343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What is the sum of the first 30 even numbers?</a:t>
            </a: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The first 35 even numbers?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2819400"/>
            <a:ext cx="4038600" cy="342900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200" y="47244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Times New Roman" pitchFamily="18" charset="0"/>
              </a:rPr>
              <a:t>Conjecture</a:t>
            </a:r>
            <a:r>
              <a:rPr lang="en-US">
                <a:latin typeface="Times New Roman" pitchFamily="18" charset="0"/>
              </a:rPr>
              <a:t>:</a:t>
            </a:r>
          </a:p>
        </p:txBody>
      </p:sp>
      <p:grpSp>
        <p:nvGrpSpPr>
          <p:cNvPr id="51224" name="Group 51223"/>
          <p:cNvGrpSpPr/>
          <p:nvPr/>
        </p:nvGrpSpPr>
        <p:grpSpPr>
          <a:xfrm>
            <a:off x="490986" y="3642360"/>
            <a:ext cx="6986371" cy="2491617"/>
            <a:chOff x="490986" y="3642360"/>
            <a:chExt cx="6986371" cy="2491617"/>
          </a:xfrm>
        </p:grpSpPr>
        <p:sp>
          <p:nvSpPr>
            <p:cNvPr id="3" name="SMARTInkAnnotation12"/>
            <p:cNvSpPr/>
            <p:nvPr/>
          </p:nvSpPr>
          <p:spPr>
            <a:xfrm>
              <a:off x="1055567" y="5143500"/>
              <a:ext cx="243995" cy="441961"/>
            </a:xfrm>
            <a:custGeom>
              <a:avLst/>
              <a:gdLst/>
              <a:ahLst/>
              <a:cxnLst/>
              <a:rect l="0" t="0" r="0" b="0"/>
              <a:pathLst>
                <a:path w="243995" h="441961">
                  <a:moveTo>
                    <a:pt x="91433" y="0"/>
                  </a:moveTo>
                  <a:lnTo>
                    <a:pt x="84118" y="0"/>
                  </a:lnTo>
                  <a:lnTo>
                    <a:pt x="83832" y="6561"/>
                  </a:lnTo>
                  <a:lnTo>
                    <a:pt x="82975" y="6914"/>
                  </a:lnTo>
                  <a:lnTo>
                    <a:pt x="79763" y="7306"/>
                  </a:lnTo>
                  <a:lnTo>
                    <a:pt x="77720" y="8257"/>
                  </a:lnTo>
                  <a:lnTo>
                    <a:pt x="70795" y="13641"/>
                  </a:lnTo>
                  <a:lnTo>
                    <a:pt x="65874" y="18199"/>
                  </a:lnTo>
                  <a:lnTo>
                    <a:pt x="64223" y="20599"/>
                  </a:lnTo>
                  <a:lnTo>
                    <a:pt x="61051" y="28023"/>
                  </a:lnTo>
                  <a:lnTo>
                    <a:pt x="55120" y="35585"/>
                  </a:lnTo>
                  <a:lnTo>
                    <a:pt x="47995" y="44034"/>
                  </a:lnTo>
                  <a:lnTo>
                    <a:pt x="40516" y="56039"/>
                  </a:lnTo>
                  <a:lnTo>
                    <a:pt x="32932" y="65335"/>
                  </a:lnTo>
                  <a:lnTo>
                    <a:pt x="25317" y="74298"/>
                  </a:lnTo>
                  <a:lnTo>
                    <a:pt x="17693" y="87302"/>
                  </a:lnTo>
                  <a:lnTo>
                    <a:pt x="12608" y="96938"/>
                  </a:lnTo>
                  <a:lnTo>
                    <a:pt x="9784" y="106866"/>
                  </a:lnTo>
                  <a:lnTo>
                    <a:pt x="7681" y="116923"/>
                  </a:lnTo>
                  <a:lnTo>
                    <a:pt x="3920" y="127037"/>
                  </a:lnTo>
                  <a:lnTo>
                    <a:pt x="1685" y="139435"/>
                  </a:lnTo>
                  <a:lnTo>
                    <a:pt x="691" y="152564"/>
                  </a:lnTo>
                  <a:lnTo>
                    <a:pt x="249" y="164044"/>
                  </a:lnTo>
                  <a:lnTo>
                    <a:pt x="0" y="184073"/>
                  </a:lnTo>
                  <a:lnTo>
                    <a:pt x="2202" y="196392"/>
                  </a:lnTo>
                  <a:lnTo>
                    <a:pt x="5159" y="208359"/>
                  </a:lnTo>
                  <a:lnTo>
                    <a:pt x="6473" y="222145"/>
                  </a:lnTo>
                  <a:lnTo>
                    <a:pt x="8518" y="229376"/>
                  </a:lnTo>
                  <a:lnTo>
                    <a:pt x="11577" y="236737"/>
                  </a:lnTo>
                  <a:lnTo>
                    <a:pt x="15311" y="244185"/>
                  </a:lnTo>
                  <a:lnTo>
                    <a:pt x="19496" y="251690"/>
                  </a:lnTo>
                  <a:lnTo>
                    <a:pt x="23981" y="259234"/>
                  </a:lnTo>
                  <a:lnTo>
                    <a:pt x="28666" y="266803"/>
                  </a:lnTo>
                  <a:lnTo>
                    <a:pt x="33485" y="273541"/>
                  </a:lnTo>
                  <a:lnTo>
                    <a:pt x="38392" y="279728"/>
                  </a:lnTo>
                  <a:lnTo>
                    <a:pt x="43359" y="285545"/>
                  </a:lnTo>
                  <a:lnTo>
                    <a:pt x="48365" y="291964"/>
                  </a:lnTo>
                  <a:lnTo>
                    <a:pt x="53398" y="298783"/>
                  </a:lnTo>
                  <a:lnTo>
                    <a:pt x="58448" y="305869"/>
                  </a:lnTo>
                  <a:lnTo>
                    <a:pt x="65205" y="313132"/>
                  </a:lnTo>
                  <a:lnTo>
                    <a:pt x="73100" y="320515"/>
                  </a:lnTo>
                  <a:lnTo>
                    <a:pt x="81753" y="327977"/>
                  </a:lnTo>
                  <a:lnTo>
                    <a:pt x="90913" y="335491"/>
                  </a:lnTo>
                  <a:lnTo>
                    <a:pt x="110131" y="350614"/>
                  </a:lnTo>
                  <a:lnTo>
                    <a:pt x="119154" y="357356"/>
                  </a:lnTo>
                  <a:lnTo>
                    <a:pt x="135960" y="369363"/>
                  </a:lnTo>
                  <a:lnTo>
                    <a:pt x="144850" y="374935"/>
                  </a:lnTo>
                  <a:lnTo>
                    <a:pt x="154166" y="380343"/>
                  </a:lnTo>
                  <a:lnTo>
                    <a:pt x="163767" y="385643"/>
                  </a:lnTo>
                  <a:lnTo>
                    <a:pt x="171863" y="390868"/>
                  </a:lnTo>
                  <a:lnTo>
                    <a:pt x="178955" y="396046"/>
                  </a:lnTo>
                  <a:lnTo>
                    <a:pt x="185379" y="401191"/>
                  </a:lnTo>
                  <a:lnTo>
                    <a:pt x="191356" y="405467"/>
                  </a:lnTo>
                  <a:lnTo>
                    <a:pt x="197036" y="409165"/>
                  </a:lnTo>
                  <a:lnTo>
                    <a:pt x="202518" y="412477"/>
                  </a:lnTo>
                  <a:lnTo>
                    <a:pt x="207020" y="415532"/>
                  </a:lnTo>
                  <a:lnTo>
                    <a:pt x="214283" y="421183"/>
                  </a:lnTo>
                  <a:lnTo>
                    <a:pt x="218253" y="423876"/>
                  </a:lnTo>
                  <a:lnTo>
                    <a:pt x="222596" y="426517"/>
                  </a:lnTo>
                  <a:lnTo>
                    <a:pt x="227186" y="429125"/>
                  </a:lnTo>
                  <a:lnTo>
                    <a:pt x="234546" y="434280"/>
                  </a:lnTo>
                  <a:lnTo>
                    <a:pt x="243994" y="44196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3"/>
            <p:cNvSpPr/>
            <p:nvPr/>
          </p:nvSpPr>
          <p:spPr>
            <a:xfrm>
              <a:off x="490986" y="5258995"/>
              <a:ext cx="320380" cy="235026"/>
            </a:xfrm>
            <a:custGeom>
              <a:avLst/>
              <a:gdLst/>
              <a:ahLst/>
              <a:cxnLst/>
              <a:rect l="0" t="0" r="0" b="0"/>
              <a:pathLst>
                <a:path w="320380" h="235026">
                  <a:moveTo>
                    <a:pt x="53396" y="44525"/>
                  </a:moveTo>
                  <a:lnTo>
                    <a:pt x="49347" y="48570"/>
                  </a:lnTo>
                  <a:lnTo>
                    <a:pt x="48154" y="50608"/>
                  </a:lnTo>
                  <a:lnTo>
                    <a:pt x="46829" y="55131"/>
                  </a:lnTo>
                  <a:lnTo>
                    <a:pt x="46082" y="62437"/>
                  </a:lnTo>
                  <a:lnTo>
                    <a:pt x="45908" y="67444"/>
                  </a:lnTo>
                  <a:lnTo>
                    <a:pt x="45861" y="69964"/>
                  </a:lnTo>
                  <a:lnTo>
                    <a:pt x="44983" y="74185"/>
                  </a:lnTo>
                  <a:lnTo>
                    <a:pt x="43550" y="79538"/>
                  </a:lnTo>
                  <a:lnTo>
                    <a:pt x="41747" y="85647"/>
                  </a:lnTo>
                  <a:lnTo>
                    <a:pt x="40544" y="90566"/>
                  </a:lnTo>
                  <a:lnTo>
                    <a:pt x="39743" y="94693"/>
                  </a:lnTo>
                  <a:lnTo>
                    <a:pt x="39209" y="98290"/>
                  </a:lnTo>
                  <a:lnTo>
                    <a:pt x="38005" y="103228"/>
                  </a:lnTo>
                  <a:lnTo>
                    <a:pt x="36355" y="109060"/>
                  </a:lnTo>
                  <a:lnTo>
                    <a:pt x="34407" y="115489"/>
                  </a:lnTo>
                  <a:lnTo>
                    <a:pt x="33109" y="121467"/>
                  </a:lnTo>
                  <a:lnTo>
                    <a:pt x="32244" y="127146"/>
                  </a:lnTo>
                  <a:lnTo>
                    <a:pt x="31666" y="132626"/>
                  </a:lnTo>
                  <a:lnTo>
                    <a:pt x="30434" y="137972"/>
                  </a:lnTo>
                  <a:lnTo>
                    <a:pt x="28765" y="143230"/>
                  </a:lnTo>
                  <a:lnTo>
                    <a:pt x="26805" y="148428"/>
                  </a:lnTo>
                  <a:lnTo>
                    <a:pt x="24650" y="153587"/>
                  </a:lnTo>
                  <a:lnTo>
                    <a:pt x="22366" y="158719"/>
                  </a:lnTo>
                  <a:lnTo>
                    <a:pt x="19996" y="163835"/>
                  </a:lnTo>
                  <a:lnTo>
                    <a:pt x="18416" y="168091"/>
                  </a:lnTo>
                  <a:lnTo>
                    <a:pt x="16661" y="175079"/>
                  </a:lnTo>
                  <a:lnTo>
                    <a:pt x="15345" y="178974"/>
                  </a:lnTo>
                  <a:lnTo>
                    <a:pt x="13620" y="183264"/>
                  </a:lnTo>
                  <a:lnTo>
                    <a:pt x="11623" y="187818"/>
                  </a:lnTo>
                  <a:lnTo>
                    <a:pt x="7144" y="195135"/>
                  </a:lnTo>
                  <a:lnTo>
                    <a:pt x="4762" y="198272"/>
                  </a:lnTo>
                  <a:lnTo>
                    <a:pt x="2117" y="204015"/>
                  </a:lnTo>
                  <a:lnTo>
                    <a:pt x="941" y="209389"/>
                  </a:lnTo>
                  <a:lnTo>
                    <a:pt x="279" y="216328"/>
                  </a:lnTo>
                  <a:lnTo>
                    <a:pt x="1" y="219773"/>
                  </a:lnTo>
                  <a:lnTo>
                    <a:pt x="0" y="215736"/>
                  </a:lnTo>
                  <a:lnTo>
                    <a:pt x="848" y="213699"/>
                  </a:lnTo>
                  <a:lnTo>
                    <a:pt x="6090" y="205940"/>
                  </a:lnTo>
                  <a:lnTo>
                    <a:pt x="8298" y="202088"/>
                  </a:lnTo>
                  <a:lnTo>
                    <a:pt x="10617" y="197827"/>
                  </a:lnTo>
                  <a:lnTo>
                    <a:pt x="12163" y="193293"/>
                  </a:lnTo>
                  <a:lnTo>
                    <a:pt x="13195" y="188577"/>
                  </a:lnTo>
                  <a:lnTo>
                    <a:pt x="13882" y="183740"/>
                  </a:lnTo>
                  <a:lnTo>
                    <a:pt x="15187" y="178822"/>
                  </a:lnTo>
                  <a:lnTo>
                    <a:pt x="16905" y="173849"/>
                  </a:lnTo>
                  <a:lnTo>
                    <a:pt x="18898" y="168841"/>
                  </a:lnTo>
                  <a:lnTo>
                    <a:pt x="21074" y="163809"/>
                  </a:lnTo>
                  <a:lnTo>
                    <a:pt x="25753" y="153702"/>
                  </a:lnTo>
                  <a:lnTo>
                    <a:pt x="33151" y="138493"/>
                  </a:lnTo>
                  <a:lnTo>
                    <a:pt x="35662" y="132570"/>
                  </a:lnTo>
                  <a:lnTo>
                    <a:pt x="38183" y="126081"/>
                  </a:lnTo>
                  <a:lnTo>
                    <a:pt x="40712" y="119216"/>
                  </a:lnTo>
                  <a:lnTo>
                    <a:pt x="43245" y="112945"/>
                  </a:lnTo>
                  <a:lnTo>
                    <a:pt x="45781" y="107072"/>
                  </a:lnTo>
                  <a:lnTo>
                    <a:pt x="50860" y="96030"/>
                  </a:lnTo>
                  <a:lnTo>
                    <a:pt x="55942" y="85478"/>
                  </a:lnTo>
                  <a:lnTo>
                    <a:pt x="59331" y="80294"/>
                  </a:lnTo>
                  <a:lnTo>
                    <a:pt x="63286" y="75145"/>
                  </a:lnTo>
                  <a:lnTo>
                    <a:pt x="67617" y="70018"/>
                  </a:lnTo>
                  <a:lnTo>
                    <a:pt x="71353" y="64907"/>
                  </a:lnTo>
                  <a:lnTo>
                    <a:pt x="74691" y="59806"/>
                  </a:lnTo>
                  <a:lnTo>
                    <a:pt x="77763" y="54713"/>
                  </a:lnTo>
                  <a:lnTo>
                    <a:pt x="80659" y="49623"/>
                  </a:lnTo>
                  <a:lnTo>
                    <a:pt x="86137" y="39453"/>
                  </a:lnTo>
                  <a:lnTo>
                    <a:pt x="88785" y="35217"/>
                  </a:lnTo>
                  <a:lnTo>
                    <a:pt x="93986" y="28252"/>
                  </a:lnTo>
                  <a:lnTo>
                    <a:pt x="101384" y="22335"/>
                  </a:lnTo>
                  <a:lnTo>
                    <a:pt x="109474" y="16883"/>
                  </a:lnTo>
                  <a:lnTo>
                    <a:pt x="118794" y="9900"/>
                  </a:lnTo>
                  <a:lnTo>
                    <a:pt x="127771" y="6608"/>
                  </a:lnTo>
                  <a:lnTo>
                    <a:pt x="136175" y="2837"/>
                  </a:lnTo>
                  <a:lnTo>
                    <a:pt x="145561" y="597"/>
                  </a:lnTo>
                  <a:lnTo>
                    <a:pt x="150438" y="0"/>
                  </a:lnTo>
                  <a:lnTo>
                    <a:pt x="160375" y="1594"/>
                  </a:lnTo>
                  <a:lnTo>
                    <a:pt x="165399" y="3204"/>
                  </a:lnTo>
                  <a:lnTo>
                    <a:pt x="170443" y="4278"/>
                  </a:lnTo>
                  <a:lnTo>
                    <a:pt x="175501" y="4993"/>
                  </a:lnTo>
                  <a:lnTo>
                    <a:pt x="180568" y="5470"/>
                  </a:lnTo>
                  <a:lnTo>
                    <a:pt x="184793" y="6635"/>
                  </a:lnTo>
                  <a:lnTo>
                    <a:pt x="191748" y="10187"/>
                  </a:lnTo>
                  <a:lnTo>
                    <a:pt x="199925" y="14588"/>
                  </a:lnTo>
                  <a:lnTo>
                    <a:pt x="218987" y="24312"/>
                  </a:lnTo>
                  <a:lnTo>
                    <a:pt x="226722" y="29333"/>
                  </a:lnTo>
                  <a:lnTo>
                    <a:pt x="229971" y="31856"/>
                  </a:lnTo>
                  <a:lnTo>
                    <a:pt x="232138" y="35233"/>
                  </a:lnTo>
                  <a:lnTo>
                    <a:pt x="233582" y="39176"/>
                  </a:lnTo>
                  <a:lnTo>
                    <a:pt x="234544" y="43499"/>
                  </a:lnTo>
                  <a:lnTo>
                    <a:pt x="236034" y="48074"/>
                  </a:lnTo>
                  <a:lnTo>
                    <a:pt x="237875" y="52818"/>
                  </a:lnTo>
                  <a:lnTo>
                    <a:pt x="239949" y="57673"/>
                  </a:lnTo>
                  <a:lnTo>
                    <a:pt x="244514" y="67584"/>
                  </a:lnTo>
                  <a:lnTo>
                    <a:pt x="256866" y="92811"/>
                  </a:lnTo>
                  <a:lnTo>
                    <a:pt x="277155" y="133426"/>
                  </a:lnTo>
                  <a:lnTo>
                    <a:pt x="278850" y="138506"/>
                  </a:lnTo>
                  <a:lnTo>
                    <a:pt x="279979" y="143585"/>
                  </a:lnTo>
                  <a:lnTo>
                    <a:pt x="280733" y="148665"/>
                  </a:lnTo>
                  <a:lnTo>
                    <a:pt x="282082" y="152898"/>
                  </a:lnTo>
                  <a:lnTo>
                    <a:pt x="285841" y="159860"/>
                  </a:lnTo>
                  <a:lnTo>
                    <a:pt x="288031" y="163748"/>
                  </a:lnTo>
                  <a:lnTo>
                    <a:pt x="292723" y="172584"/>
                  </a:lnTo>
                  <a:lnTo>
                    <a:pt x="307693" y="202097"/>
                  </a:lnTo>
                  <a:lnTo>
                    <a:pt x="309379" y="206300"/>
                  </a:lnTo>
                  <a:lnTo>
                    <a:pt x="311252" y="213227"/>
                  </a:lnTo>
                  <a:lnTo>
                    <a:pt x="314345" y="219128"/>
                  </a:lnTo>
                  <a:lnTo>
                    <a:pt x="319187" y="225770"/>
                  </a:lnTo>
                  <a:lnTo>
                    <a:pt x="319849" y="228936"/>
                  </a:lnTo>
                  <a:lnTo>
                    <a:pt x="320379" y="23502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4"/>
            <p:cNvSpPr/>
            <p:nvPr/>
          </p:nvSpPr>
          <p:spPr>
            <a:xfrm>
              <a:off x="1177521" y="5284193"/>
              <a:ext cx="266974" cy="225069"/>
            </a:xfrm>
            <a:custGeom>
              <a:avLst/>
              <a:gdLst/>
              <a:ahLst/>
              <a:cxnLst/>
              <a:rect l="0" t="0" r="0" b="0"/>
              <a:pathLst>
                <a:path w="266974" h="225069">
                  <a:moveTo>
                    <a:pt x="30503" y="42187"/>
                  </a:moveTo>
                  <a:lnTo>
                    <a:pt x="23189" y="42187"/>
                  </a:lnTo>
                  <a:lnTo>
                    <a:pt x="22937" y="48270"/>
                  </a:lnTo>
                  <a:lnTo>
                    <a:pt x="22875" y="89391"/>
                  </a:lnTo>
                  <a:lnTo>
                    <a:pt x="22028" y="92283"/>
                  </a:lnTo>
                  <a:lnTo>
                    <a:pt x="18826" y="97754"/>
                  </a:lnTo>
                  <a:lnTo>
                    <a:pt x="17633" y="101245"/>
                  </a:lnTo>
                  <a:lnTo>
                    <a:pt x="16838" y="105266"/>
                  </a:lnTo>
                  <a:lnTo>
                    <a:pt x="16307" y="109640"/>
                  </a:lnTo>
                  <a:lnTo>
                    <a:pt x="15954" y="113402"/>
                  </a:lnTo>
                  <a:lnTo>
                    <a:pt x="15561" y="119841"/>
                  </a:lnTo>
                  <a:lnTo>
                    <a:pt x="14609" y="122742"/>
                  </a:lnTo>
                  <a:lnTo>
                    <a:pt x="11291" y="128225"/>
                  </a:lnTo>
                  <a:lnTo>
                    <a:pt x="10067" y="131719"/>
                  </a:lnTo>
                  <a:lnTo>
                    <a:pt x="9251" y="135742"/>
                  </a:lnTo>
                  <a:lnTo>
                    <a:pt x="8707" y="140117"/>
                  </a:lnTo>
                  <a:lnTo>
                    <a:pt x="7497" y="143033"/>
                  </a:lnTo>
                  <a:lnTo>
                    <a:pt x="5842" y="144978"/>
                  </a:lnTo>
                  <a:lnTo>
                    <a:pt x="0" y="148861"/>
                  </a:lnTo>
                  <a:lnTo>
                    <a:pt x="4043" y="144820"/>
                  </a:lnTo>
                  <a:lnTo>
                    <a:pt x="10550" y="140578"/>
                  </a:lnTo>
                  <a:lnTo>
                    <a:pt x="14658" y="138261"/>
                  </a:lnTo>
                  <a:lnTo>
                    <a:pt x="18245" y="135023"/>
                  </a:lnTo>
                  <a:lnTo>
                    <a:pt x="21483" y="131171"/>
                  </a:lnTo>
                  <a:lnTo>
                    <a:pt x="28190" y="121529"/>
                  </a:lnTo>
                  <a:lnTo>
                    <a:pt x="36820" y="108777"/>
                  </a:lnTo>
                  <a:lnTo>
                    <a:pt x="41495" y="102667"/>
                  </a:lnTo>
                  <a:lnTo>
                    <a:pt x="46307" y="96900"/>
                  </a:lnTo>
                  <a:lnTo>
                    <a:pt x="51210" y="91362"/>
                  </a:lnTo>
                  <a:lnTo>
                    <a:pt x="55326" y="85978"/>
                  </a:lnTo>
                  <a:lnTo>
                    <a:pt x="58917" y="80694"/>
                  </a:lnTo>
                  <a:lnTo>
                    <a:pt x="62159" y="75478"/>
                  </a:lnTo>
                  <a:lnTo>
                    <a:pt x="66016" y="70308"/>
                  </a:lnTo>
                  <a:lnTo>
                    <a:pt x="70282" y="65168"/>
                  </a:lnTo>
                  <a:lnTo>
                    <a:pt x="74821" y="60047"/>
                  </a:lnTo>
                  <a:lnTo>
                    <a:pt x="79542" y="55787"/>
                  </a:lnTo>
                  <a:lnTo>
                    <a:pt x="84385" y="52101"/>
                  </a:lnTo>
                  <a:lnTo>
                    <a:pt x="89309" y="48796"/>
                  </a:lnTo>
                  <a:lnTo>
                    <a:pt x="94286" y="44900"/>
                  </a:lnTo>
                  <a:lnTo>
                    <a:pt x="99299" y="40609"/>
                  </a:lnTo>
                  <a:lnTo>
                    <a:pt x="104337" y="36055"/>
                  </a:lnTo>
                  <a:lnTo>
                    <a:pt x="109390" y="32172"/>
                  </a:lnTo>
                  <a:lnTo>
                    <a:pt x="114454" y="28737"/>
                  </a:lnTo>
                  <a:lnTo>
                    <a:pt x="119525" y="25600"/>
                  </a:lnTo>
                  <a:lnTo>
                    <a:pt x="124602" y="22663"/>
                  </a:lnTo>
                  <a:lnTo>
                    <a:pt x="134762" y="17141"/>
                  </a:lnTo>
                  <a:lnTo>
                    <a:pt x="150012" y="9272"/>
                  </a:lnTo>
                  <a:lnTo>
                    <a:pt x="157921" y="6391"/>
                  </a:lnTo>
                  <a:lnTo>
                    <a:pt x="165109" y="4265"/>
                  </a:lnTo>
                  <a:lnTo>
                    <a:pt x="169399" y="2512"/>
                  </a:lnTo>
                  <a:lnTo>
                    <a:pt x="173954" y="497"/>
                  </a:lnTo>
                  <a:lnTo>
                    <a:pt x="177839" y="0"/>
                  </a:lnTo>
                  <a:lnTo>
                    <a:pt x="181275" y="516"/>
                  </a:lnTo>
                  <a:lnTo>
                    <a:pt x="187355" y="2500"/>
                  </a:lnTo>
                  <a:lnTo>
                    <a:pt x="192882" y="3382"/>
                  </a:lnTo>
                  <a:lnTo>
                    <a:pt x="200424" y="3774"/>
                  </a:lnTo>
                  <a:lnTo>
                    <a:pt x="204808" y="3878"/>
                  </a:lnTo>
                  <a:lnTo>
                    <a:pt x="207731" y="5641"/>
                  </a:lnTo>
                  <a:lnTo>
                    <a:pt x="209679" y="8510"/>
                  </a:lnTo>
                  <a:lnTo>
                    <a:pt x="212692" y="15366"/>
                  </a:lnTo>
                  <a:lnTo>
                    <a:pt x="216856" y="21235"/>
                  </a:lnTo>
                  <a:lnTo>
                    <a:pt x="218306" y="24833"/>
                  </a:lnTo>
                  <a:lnTo>
                    <a:pt x="219272" y="28924"/>
                  </a:lnTo>
                  <a:lnTo>
                    <a:pt x="219916" y="33345"/>
                  </a:lnTo>
                  <a:lnTo>
                    <a:pt x="221193" y="37986"/>
                  </a:lnTo>
                  <a:lnTo>
                    <a:pt x="222892" y="42773"/>
                  </a:lnTo>
                  <a:lnTo>
                    <a:pt x="224872" y="47658"/>
                  </a:lnTo>
                  <a:lnTo>
                    <a:pt x="226192" y="52608"/>
                  </a:lnTo>
                  <a:lnTo>
                    <a:pt x="227072" y="57600"/>
                  </a:lnTo>
                  <a:lnTo>
                    <a:pt x="227659" y="62623"/>
                  </a:lnTo>
                  <a:lnTo>
                    <a:pt x="228898" y="67664"/>
                  </a:lnTo>
                  <a:lnTo>
                    <a:pt x="230571" y="72718"/>
                  </a:lnTo>
                  <a:lnTo>
                    <a:pt x="232534" y="77781"/>
                  </a:lnTo>
                  <a:lnTo>
                    <a:pt x="233843" y="82850"/>
                  </a:lnTo>
                  <a:lnTo>
                    <a:pt x="234716" y="87923"/>
                  </a:lnTo>
                  <a:lnTo>
                    <a:pt x="235297" y="92997"/>
                  </a:lnTo>
                  <a:lnTo>
                    <a:pt x="235685" y="98920"/>
                  </a:lnTo>
                  <a:lnTo>
                    <a:pt x="235944" y="105409"/>
                  </a:lnTo>
                  <a:lnTo>
                    <a:pt x="236308" y="124420"/>
                  </a:lnTo>
                  <a:lnTo>
                    <a:pt x="236430" y="150059"/>
                  </a:lnTo>
                  <a:lnTo>
                    <a:pt x="237288" y="156435"/>
                  </a:lnTo>
                  <a:lnTo>
                    <a:pt x="238707" y="162379"/>
                  </a:lnTo>
                  <a:lnTo>
                    <a:pt x="240501" y="168035"/>
                  </a:lnTo>
                  <a:lnTo>
                    <a:pt x="241697" y="172653"/>
                  </a:lnTo>
                  <a:lnTo>
                    <a:pt x="242494" y="176577"/>
                  </a:lnTo>
                  <a:lnTo>
                    <a:pt x="243026" y="180041"/>
                  </a:lnTo>
                  <a:lnTo>
                    <a:pt x="244228" y="184043"/>
                  </a:lnTo>
                  <a:lnTo>
                    <a:pt x="245877" y="188405"/>
                  </a:lnTo>
                  <a:lnTo>
                    <a:pt x="247823" y="193005"/>
                  </a:lnTo>
                  <a:lnTo>
                    <a:pt x="249969" y="197767"/>
                  </a:lnTo>
                  <a:lnTo>
                    <a:pt x="257943" y="214521"/>
                  </a:lnTo>
                  <a:lnTo>
                    <a:pt x="260982" y="218405"/>
                  </a:lnTo>
                  <a:lnTo>
                    <a:pt x="266973" y="22506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"/>
            <p:cNvSpPr/>
            <p:nvPr/>
          </p:nvSpPr>
          <p:spPr>
            <a:xfrm>
              <a:off x="1581799" y="5189220"/>
              <a:ext cx="22112" cy="304801"/>
            </a:xfrm>
            <a:custGeom>
              <a:avLst/>
              <a:gdLst/>
              <a:ahLst/>
              <a:cxnLst/>
              <a:rect l="0" t="0" r="0" b="0"/>
              <a:pathLst>
                <a:path w="22112" h="304801">
                  <a:moveTo>
                    <a:pt x="15257" y="0"/>
                  </a:moveTo>
                  <a:lnTo>
                    <a:pt x="15257" y="11351"/>
                  </a:lnTo>
                  <a:lnTo>
                    <a:pt x="16104" y="14341"/>
                  </a:lnTo>
                  <a:lnTo>
                    <a:pt x="17516" y="18027"/>
                  </a:lnTo>
                  <a:lnTo>
                    <a:pt x="19306" y="22178"/>
                  </a:lnTo>
                  <a:lnTo>
                    <a:pt x="20499" y="26639"/>
                  </a:lnTo>
                  <a:lnTo>
                    <a:pt x="21294" y="31306"/>
                  </a:lnTo>
                  <a:lnTo>
                    <a:pt x="21824" y="36111"/>
                  </a:lnTo>
                  <a:lnTo>
                    <a:pt x="21330" y="41007"/>
                  </a:lnTo>
                  <a:lnTo>
                    <a:pt x="20153" y="45964"/>
                  </a:lnTo>
                  <a:lnTo>
                    <a:pt x="18521" y="50963"/>
                  </a:lnTo>
                  <a:lnTo>
                    <a:pt x="18281" y="56836"/>
                  </a:lnTo>
                  <a:lnTo>
                    <a:pt x="18968" y="63290"/>
                  </a:lnTo>
                  <a:lnTo>
                    <a:pt x="20273" y="70133"/>
                  </a:lnTo>
                  <a:lnTo>
                    <a:pt x="21143" y="76389"/>
                  </a:lnTo>
                  <a:lnTo>
                    <a:pt x="21724" y="82252"/>
                  </a:lnTo>
                  <a:lnTo>
                    <a:pt x="22111" y="87855"/>
                  </a:lnTo>
                  <a:lnTo>
                    <a:pt x="21521" y="94977"/>
                  </a:lnTo>
                  <a:lnTo>
                    <a:pt x="20280" y="103111"/>
                  </a:lnTo>
                  <a:lnTo>
                    <a:pt x="18606" y="111921"/>
                  </a:lnTo>
                  <a:lnTo>
                    <a:pt x="17489" y="120333"/>
                  </a:lnTo>
                  <a:lnTo>
                    <a:pt x="16745" y="128483"/>
                  </a:lnTo>
                  <a:lnTo>
                    <a:pt x="16249" y="136455"/>
                  </a:lnTo>
                  <a:lnTo>
                    <a:pt x="15698" y="152087"/>
                  </a:lnTo>
                  <a:lnTo>
                    <a:pt x="15550" y="159811"/>
                  </a:lnTo>
                  <a:lnTo>
                    <a:pt x="14605" y="167501"/>
                  </a:lnTo>
                  <a:lnTo>
                    <a:pt x="13127" y="175167"/>
                  </a:lnTo>
                  <a:lnTo>
                    <a:pt x="11294" y="182818"/>
                  </a:lnTo>
                  <a:lnTo>
                    <a:pt x="10072" y="189612"/>
                  </a:lnTo>
                  <a:lnTo>
                    <a:pt x="9257" y="195834"/>
                  </a:lnTo>
                  <a:lnTo>
                    <a:pt x="8714" y="201677"/>
                  </a:lnTo>
                  <a:lnTo>
                    <a:pt x="8352" y="208111"/>
                  </a:lnTo>
                  <a:lnTo>
                    <a:pt x="7950" y="222033"/>
                  </a:lnTo>
                  <a:lnTo>
                    <a:pt x="6995" y="228456"/>
                  </a:lnTo>
                  <a:lnTo>
                    <a:pt x="5511" y="234430"/>
                  </a:lnTo>
                  <a:lnTo>
                    <a:pt x="3675" y="240107"/>
                  </a:lnTo>
                  <a:lnTo>
                    <a:pt x="2450" y="246432"/>
                  </a:lnTo>
                  <a:lnTo>
                    <a:pt x="1633" y="253188"/>
                  </a:lnTo>
                  <a:lnTo>
                    <a:pt x="1089" y="260231"/>
                  </a:lnTo>
                  <a:lnTo>
                    <a:pt x="726" y="266621"/>
                  </a:lnTo>
                  <a:lnTo>
                    <a:pt x="323" y="278236"/>
                  </a:lnTo>
                  <a:lnTo>
                    <a:pt x="64" y="293407"/>
                  </a:lnTo>
                  <a:lnTo>
                    <a:pt x="0" y="3048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6"/>
            <p:cNvSpPr/>
            <p:nvPr/>
          </p:nvSpPr>
          <p:spPr>
            <a:xfrm>
              <a:off x="1436866" y="5364480"/>
              <a:ext cx="190703" cy="15213"/>
            </a:xfrm>
            <a:custGeom>
              <a:avLst/>
              <a:gdLst/>
              <a:ahLst/>
              <a:cxnLst/>
              <a:rect l="0" t="0" r="0" b="0"/>
              <a:pathLst>
                <a:path w="190703" h="15213">
                  <a:moveTo>
                    <a:pt x="0" y="0"/>
                  </a:moveTo>
                  <a:lnTo>
                    <a:pt x="14667" y="0"/>
                  </a:lnTo>
                  <a:lnTo>
                    <a:pt x="19101" y="846"/>
                  </a:lnTo>
                  <a:lnTo>
                    <a:pt x="23752" y="2257"/>
                  </a:lnTo>
                  <a:lnTo>
                    <a:pt x="28548" y="4045"/>
                  </a:lnTo>
                  <a:lnTo>
                    <a:pt x="34288" y="5237"/>
                  </a:lnTo>
                  <a:lnTo>
                    <a:pt x="40658" y="6031"/>
                  </a:lnTo>
                  <a:lnTo>
                    <a:pt x="47447" y="6561"/>
                  </a:lnTo>
                  <a:lnTo>
                    <a:pt x="53668" y="6914"/>
                  </a:lnTo>
                  <a:lnTo>
                    <a:pt x="65100" y="7306"/>
                  </a:lnTo>
                  <a:lnTo>
                    <a:pt x="71370" y="8257"/>
                  </a:lnTo>
                  <a:lnTo>
                    <a:pt x="78092" y="9738"/>
                  </a:lnTo>
                  <a:lnTo>
                    <a:pt x="85116" y="11573"/>
                  </a:lnTo>
                  <a:lnTo>
                    <a:pt x="91494" y="12795"/>
                  </a:lnTo>
                  <a:lnTo>
                    <a:pt x="97441" y="13610"/>
                  </a:lnTo>
                  <a:lnTo>
                    <a:pt x="103101" y="14154"/>
                  </a:lnTo>
                  <a:lnTo>
                    <a:pt x="108570" y="14516"/>
                  </a:lnTo>
                  <a:lnTo>
                    <a:pt x="113910" y="14758"/>
                  </a:lnTo>
                  <a:lnTo>
                    <a:pt x="124365" y="15026"/>
                  </a:lnTo>
                  <a:lnTo>
                    <a:pt x="149989" y="15212"/>
                  </a:lnTo>
                  <a:lnTo>
                    <a:pt x="155084" y="14375"/>
                  </a:lnTo>
                  <a:lnTo>
                    <a:pt x="160176" y="12970"/>
                  </a:lnTo>
                  <a:lnTo>
                    <a:pt x="165266" y="11186"/>
                  </a:lnTo>
                  <a:lnTo>
                    <a:pt x="169506" y="9998"/>
                  </a:lnTo>
                  <a:lnTo>
                    <a:pt x="173181" y="9205"/>
                  </a:lnTo>
                  <a:lnTo>
                    <a:pt x="176479" y="8677"/>
                  </a:lnTo>
                  <a:lnTo>
                    <a:pt x="179524" y="7478"/>
                  </a:lnTo>
                  <a:lnTo>
                    <a:pt x="182403" y="5832"/>
                  </a:lnTo>
                  <a:lnTo>
                    <a:pt x="19070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7"/>
            <p:cNvSpPr/>
            <p:nvPr/>
          </p:nvSpPr>
          <p:spPr>
            <a:xfrm>
              <a:off x="1711572" y="5265420"/>
              <a:ext cx="38046" cy="198121"/>
            </a:xfrm>
            <a:custGeom>
              <a:avLst/>
              <a:gdLst/>
              <a:ahLst/>
              <a:cxnLst/>
              <a:rect l="0" t="0" r="0" b="0"/>
              <a:pathLst>
                <a:path w="38046" h="198121">
                  <a:moveTo>
                    <a:pt x="38045" y="0"/>
                  </a:moveTo>
                  <a:lnTo>
                    <a:pt x="38045" y="10606"/>
                  </a:lnTo>
                  <a:lnTo>
                    <a:pt x="37197" y="12997"/>
                  </a:lnTo>
                  <a:lnTo>
                    <a:pt x="35785" y="15438"/>
                  </a:lnTo>
                  <a:lnTo>
                    <a:pt x="33995" y="17912"/>
                  </a:lnTo>
                  <a:lnTo>
                    <a:pt x="31955" y="20408"/>
                  </a:lnTo>
                  <a:lnTo>
                    <a:pt x="29747" y="22919"/>
                  </a:lnTo>
                  <a:lnTo>
                    <a:pt x="27427" y="25439"/>
                  </a:lnTo>
                  <a:lnTo>
                    <a:pt x="25881" y="28812"/>
                  </a:lnTo>
                  <a:lnTo>
                    <a:pt x="24850" y="32755"/>
                  </a:lnTo>
                  <a:lnTo>
                    <a:pt x="24163" y="37077"/>
                  </a:lnTo>
                  <a:lnTo>
                    <a:pt x="22858" y="41651"/>
                  </a:lnTo>
                  <a:lnTo>
                    <a:pt x="21139" y="46395"/>
                  </a:lnTo>
                  <a:lnTo>
                    <a:pt x="19146" y="51249"/>
                  </a:lnTo>
                  <a:lnTo>
                    <a:pt x="17818" y="56180"/>
                  </a:lnTo>
                  <a:lnTo>
                    <a:pt x="16932" y="61160"/>
                  </a:lnTo>
                  <a:lnTo>
                    <a:pt x="16342" y="66173"/>
                  </a:lnTo>
                  <a:lnTo>
                    <a:pt x="15101" y="71209"/>
                  </a:lnTo>
                  <a:lnTo>
                    <a:pt x="13425" y="76259"/>
                  </a:lnTo>
                  <a:lnTo>
                    <a:pt x="11461" y="81320"/>
                  </a:lnTo>
                  <a:lnTo>
                    <a:pt x="10151" y="86387"/>
                  </a:lnTo>
                  <a:lnTo>
                    <a:pt x="9278" y="91457"/>
                  </a:lnTo>
                  <a:lnTo>
                    <a:pt x="8696" y="96532"/>
                  </a:lnTo>
                  <a:lnTo>
                    <a:pt x="8309" y="102455"/>
                  </a:lnTo>
                  <a:lnTo>
                    <a:pt x="8050" y="108943"/>
                  </a:lnTo>
                  <a:lnTo>
                    <a:pt x="7878" y="115809"/>
                  </a:lnTo>
                  <a:lnTo>
                    <a:pt x="6915" y="122079"/>
                  </a:lnTo>
                  <a:lnTo>
                    <a:pt x="5426" y="127953"/>
                  </a:lnTo>
                  <a:lnTo>
                    <a:pt x="3585" y="133562"/>
                  </a:lnTo>
                  <a:lnTo>
                    <a:pt x="2358" y="138995"/>
                  </a:lnTo>
                  <a:lnTo>
                    <a:pt x="1541" y="144310"/>
                  </a:lnTo>
                  <a:lnTo>
                    <a:pt x="995" y="149547"/>
                  </a:lnTo>
                  <a:lnTo>
                    <a:pt x="631" y="154731"/>
                  </a:lnTo>
                  <a:lnTo>
                    <a:pt x="390" y="159881"/>
                  </a:lnTo>
                  <a:lnTo>
                    <a:pt x="120" y="170118"/>
                  </a:lnTo>
                  <a:lnTo>
                    <a:pt x="0" y="180312"/>
                  </a:lnTo>
                  <a:lnTo>
                    <a:pt x="816" y="184555"/>
                  </a:lnTo>
                  <a:lnTo>
                    <a:pt x="2207" y="188230"/>
                  </a:lnTo>
                  <a:lnTo>
                    <a:pt x="7532" y="1981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8"/>
            <p:cNvSpPr/>
            <p:nvPr/>
          </p:nvSpPr>
          <p:spPr>
            <a:xfrm>
              <a:off x="1841154" y="5113020"/>
              <a:ext cx="114278" cy="525781"/>
            </a:xfrm>
            <a:custGeom>
              <a:avLst/>
              <a:gdLst/>
              <a:ahLst/>
              <a:cxnLst/>
              <a:rect l="0" t="0" r="0" b="0"/>
              <a:pathLst>
                <a:path w="114278" h="525781">
                  <a:moveTo>
                    <a:pt x="0" y="0"/>
                  </a:moveTo>
                  <a:lnTo>
                    <a:pt x="4049" y="0"/>
                  </a:lnTo>
                  <a:lnTo>
                    <a:pt x="6090" y="847"/>
                  </a:lnTo>
                  <a:lnTo>
                    <a:pt x="8297" y="2257"/>
                  </a:lnTo>
                  <a:lnTo>
                    <a:pt x="10616" y="4045"/>
                  </a:lnTo>
                  <a:lnTo>
                    <a:pt x="12163" y="6083"/>
                  </a:lnTo>
                  <a:lnTo>
                    <a:pt x="13194" y="8289"/>
                  </a:lnTo>
                  <a:lnTo>
                    <a:pt x="13881" y="10606"/>
                  </a:lnTo>
                  <a:lnTo>
                    <a:pt x="16035" y="13844"/>
                  </a:lnTo>
                  <a:lnTo>
                    <a:pt x="19165" y="17696"/>
                  </a:lnTo>
                  <a:lnTo>
                    <a:pt x="22948" y="21957"/>
                  </a:lnTo>
                  <a:lnTo>
                    <a:pt x="31670" y="31207"/>
                  </a:lnTo>
                  <a:lnTo>
                    <a:pt x="36370" y="36045"/>
                  </a:lnTo>
                  <a:lnTo>
                    <a:pt x="41197" y="41810"/>
                  </a:lnTo>
                  <a:lnTo>
                    <a:pt x="46111" y="48193"/>
                  </a:lnTo>
                  <a:lnTo>
                    <a:pt x="51082" y="54989"/>
                  </a:lnTo>
                  <a:lnTo>
                    <a:pt x="55244" y="62906"/>
                  </a:lnTo>
                  <a:lnTo>
                    <a:pt x="58865" y="71571"/>
                  </a:lnTo>
                  <a:lnTo>
                    <a:pt x="62127" y="80734"/>
                  </a:lnTo>
                  <a:lnTo>
                    <a:pt x="65997" y="90229"/>
                  </a:lnTo>
                  <a:lnTo>
                    <a:pt x="70273" y="99946"/>
                  </a:lnTo>
                  <a:lnTo>
                    <a:pt x="74818" y="109811"/>
                  </a:lnTo>
                  <a:lnTo>
                    <a:pt x="84388" y="132060"/>
                  </a:lnTo>
                  <a:lnTo>
                    <a:pt x="89314" y="143920"/>
                  </a:lnTo>
                  <a:lnTo>
                    <a:pt x="93445" y="156060"/>
                  </a:lnTo>
                  <a:lnTo>
                    <a:pt x="97046" y="168386"/>
                  </a:lnTo>
                  <a:lnTo>
                    <a:pt x="108917" y="214542"/>
                  </a:lnTo>
                  <a:lnTo>
                    <a:pt x="110751" y="226002"/>
                  </a:lnTo>
                  <a:lnTo>
                    <a:pt x="111974" y="237874"/>
                  </a:lnTo>
                  <a:lnTo>
                    <a:pt x="112790" y="250023"/>
                  </a:lnTo>
                  <a:lnTo>
                    <a:pt x="113333" y="261509"/>
                  </a:lnTo>
                  <a:lnTo>
                    <a:pt x="113937" y="283301"/>
                  </a:lnTo>
                  <a:lnTo>
                    <a:pt x="114277" y="318656"/>
                  </a:lnTo>
                  <a:lnTo>
                    <a:pt x="113477" y="329277"/>
                  </a:lnTo>
                  <a:lnTo>
                    <a:pt x="112096" y="338899"/>
                  </a:lnTo>
                  <a:lnTo>
                    <a:pt x="110329" y="347852"/>
                  </a:lnTo>
                  <a:lnTo>
                    <a:pt x="108302" y="356362"/>
                  </a:lnTo>
                  <a:lnTo>
                    <a:pt x="106104" y="364574"/>
                  </a:lnTo>
                  <a:lnTo>
                    <a:pt x="101401" y="380473"/>
                  </a:lnTo>
                  <a:lnTo>
                    <a:pt x="91476" y="411376"/>
                  </a:lnTo>
                  <a:lnTo>
                    <a:pt x="88953" y="419031"/>
                  </a:lnTo>
                  <a:lnTo>
                    <a:pt x="85576" y="426674"/>
                  </a:lnTo>
                  <a:lnTo>
                    <a:pt x="81630" y="434309"/>
                  </a:lnTo>
                  <a:lnTo>
                    <a:pt x="73573" y="448720"/>
                  </a:lnTo>
                  <a:lnTo>
                    <a:pt x="67166" y="460769"/>
                  </a:lnTo>
                  <a:lnTo>
                    <a:pt x="58795" y="477072"/>
                  </a:lnTo>
                  <a:lnTo>
                    <a:pt x="56147" y="481455"/>
                  </a:lnTo>
                  <a:lnTo>
                    <a:pt x="53535" y="485223"/>
                  </a:lnTo>
                  <a:lnTo>
                    <a:pt x="50946" y="488582"/>
                  </a:lnTo>
                  <a:lnTo>
                    <a:pt x="48373" y="492515"/>
                  </a:lnTo>
                  <a:lnTo>
                    <a:pt x="45809" y="496829"/>
                  </a:lnTo>
                  <a:lnTo>
                    <a:pt x="43252" y="501400"/>
                  </a:lnTo>
                  <a:lnTo>
                    <a:pt x="39853" y="506140"/>
                  </a:lnTo>
                  <a:lnTo>
                    <a:pt x="35892" y="510993"/>
                  </a:lnTo>
                  <a:lnTo>
                    <a:pt x="22884" y="5257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9"/>
            <p:cNvSpPr/>
            <p:nvPr/>
          </p:nvSpPr>
          <p:spPr>
            <a:xfrm>
              <a:off x="506242" y="5760828"/>
              <a:ext cx="297496" cy="251352"/>
            </a:xfrm>
            <a:custGeom>
              <a:avLst/>
              <a:gdLst/>
              <a:ahLst/>
              <a:cxnLst/>
              <a:rect l="0" t="0" r="0" b="0"/>
              <a:pathLst>
                <a:path w="297496" h="251352">
                  <a:moveTo>
                    <a:pt x="0" y="37992"/>
                  </a:moveTo>
                  <a:lnTo>
                    <a:pt x="4050" y="37992"/>
                  </a:lnTo>
                  <a:lnTo>
                    <a:pt x="5243" y="38838"/>
                  </a:lnTo>
                  <a:lnTo>
                    <a:pt x="6038" y="40249"/>
                  </a:lnTo>
                  <a:lnTo>
                    <a:pt x="6568" y="42036"/>
                  </a:lnTo>
                  <a:lnTo>
                    <a:pt x="7769" y="43229"/>
                  </a:lnTo>
                  <a:lnTo>
                    <a:pt x="9417" y="44023"/>
                  </a:lnTo>
                  <a:lnTo>
                    <a:pt x="11364" y="44553"/>
                  </a:lnTo>
                  <a:lnTo>
                    <a:pt x="12661" y="45752"/>
                  </a:lnTo>
                  <a:lnTo>
                    <a:pt x="13527" y="47399"/>
                  </a:lnTo>
                  <a:lnTo>
                    <a:pt x="15335" y="52333"/>
                  </a:lnTo>
                  <a:lnTo>
                    <a:pt x="18964" y="60170"/>
                  </a:lnTo>
                  <a:lnTo>
                    <a:pt x="21142" y="67040"/>
                  </a:lnTo>
                  <a:lnTo>
                    <a:pt x="22958" y="73762"/>
                  </a:lnTo>
                  <a:lnTo>
                    <a:pt x="24628" y="77925"/>
                  </a:lnTo>
                  <a:lnTo>
                    <a:pt x="26590" y="82394"/>
                  </a:lnTo>
                  <a:lnTo>
                    <a:pt x="27897" y="87067"/>
                  </a:lnTo>
                  <a:lnTo>
                    <a:pt x="28769" y="91875"/>
                  </a:lnTo>
                  <a:lnTo>
                    <a:pt x="29350" y="96773"/>
                  </a:lnTo>
                  <a:lnTo>
                    <a:pt x="28890" y="101733"/>
                  </a:lnTo>
                  <a:lnTo>
                    <a:pt x="27736" y="106732"/>
                  </a:lnTo>
                  <a:lnTo>
                    <a:pt x="26119" y="111759"/>
                  </a:lnTo>
                  <a:lnTo>
                    <a:pt x="25041" y="116803"/>
                  </a:lnTo>
                  <a:lnTo>
                    <a:pt x="24322" y="121859"/>
                  </a:lnTo>
                  <a:lnTo>
                    <a:pt x="23843" y="126923"/>
                  </a:lnTo>
                  <a:lnTo>
                    <a:pt x="23524" y="131993"/>
                  </a:lnTo>
                  <a:lnTo>
                    <a:pt x="23168" y="142141"/>
                  </a:lnTo>
                  <a:lnTo>
                    <a:pt x="22941" y="156370"/>
                  </a:lnTo>
                  <a:lnTo>
                    <a:pt x="22909" y="162006"/>
                  </a:lnTo>
                  <a:lnTo>
                    <a:pt x="22054" y="164695"/>
                  </a:lnTo>
                  <a:lnTo>
                    <a:pt x="17647" y="172523"/>
                  </a:lnTo>
                  <a:lnTo>
                    <a:pt x="15965" y="179359"/>
                  </a:lnTo>
                  <a:lnTo>
                    <a:pt x="15350" y="182322"/>
                  </a:lnTo>
                  <a:lnTo>
                    <a:pt x="21833" y="182732"/>
                  </a:lnTo>
                  <a:lnTo>
                    <a:pt x="22183" y="181898"/>
                  </a:lnTo>
                  <a:lnTo>
                    <a:pt x="22746" y="174477"/>
                  </a:lnTo>
                  <a:lnTo>
                    <a:pt x="22792" y="172162"/>
                  </a:lnTo>
                  <a:lnTo>
                    <a:pt x="25104" y="165074"/>
                  </a:lnTo>
                  <a:lnTo>
                    <a:pt x="26907" y="160813"/>
                  </a:lnTo>
                  <a:lnTo>
                    <a:pt x="29804" y="155433"/>
                  </a:lnTo>
                  <a:lnTo>
                    <a:pt x="33430" y="149305"/>
                  </a:lnTo>
                  <a:lnTo>
                    <a:pt x="41980" y="135724"/>
                  </a:lnTo>
                  <a:lnTo>
                    <a:pt x="51430" y="121222"/>
                  </a:lnTo>
                  <a:lnTo>
                    <a:pt x="57171" y="113798"/>
                  </a:lnTo>
                  <a:lnTo>
                    <a:pt x="63541" y="106309"/>
                  </a:lnTo>
                  <a:lnTo>
                    <a:pt x="76552" y="92062"/>
                  </a:lnTo>
                  <a:lnTo>
                    <a:pt x="87985" y="80085"/>
                  </a:lnTo>
                  <a:lnTo>
                    <a:pt x="92559" y="74520"/>
                  </a:lnTo>
                  <a:lnTo>
                    <a:pt x="96456" y="69117"/>
                  </a:lnTo>
                  <a:lnTo>
                    <a:pt x="99902" y="63822"/>
                  </a:lnTo>
                  <a:lnTo>
                    <a:pt x="103047" y="59445"/>
                  </a:lnTo>
                  <a:lnTo>
                    <a:pt x="108801" y="52325"/>
                  </a:lnTo>
                  <a:lnTo>
                    <a:pt x="112370" y="48393"/>
                  </a:lnTo>
                  <a:lnTo>
                    <a:pt x="120855" y="39511"/>
                  </a:lnTo>
                  <a:lnTo>
                    <a:pt x="146088" y="14007"/>
                  </a:lnTo>
                  <a:lnTo>
                    <a:pt x="149093" y="11842"/>
                  </a:lnTo>
                  <a:lnTo>
                    <a:pt x="157373" y="7948"/>
                  </a:lnTo>
                  <a:lnTo>
                    <a:pt x="162610" y="4038"/>
                  </a:lnTo>
                  <a:lnTo>
                    <a:pt x="166041" y="2655"/>
                  </a:lnTo>
                  <a:lnTo>
                    <a:pt x="174374" y="1120"/>
                  </a:lnTo>
                  <a:lnTo>
                    <a:pt x="178969" y="710"/>
                  </a:lnTo>
                  <a:lnTo>
                    <a:pt x="183727" y="437"/>
                  </a:lnTo>
                  <a:lnTo>
                    <a:pt x="192688" y="134"/>
                  </a:lnTo>
                  <a:lnTo>
                    <a:pt x="199495" y="0"/>
                  </a:lnTo>
                  <a:lnTo>
                    <a:pt x="207606" y="2197"/>
                  </a:lnTo>
                  <a:lnTo>
                    <a:pt x="216013" y="5997"/>
                  </a:lnTo>
                  <a:lnTo>
                    <a:pt x="222576" y="10507"/>
                  </a:lnTo>
                  <a:lnTo>
                    <a:pt x="231035" y="17806"/>
                  </a:lnTo>
                  <a:lnTo>
                    <a:pt x="236315" y="25070"/>
                  </a:lnTo>
                  <a:lnTo>
                    <a:pt x="238909" y="29377"/>
                  </a:lnTo>
                  <a:lnTo>
                    <a:pt x="241486" y="33942"/>
                  </a:lnTo>
                  <a:lnTo>
                    <a:pt x="246610" y="43529"/>
                  </a:lnTo>
                  <a:lnTo>
                    <a:pt x="254260" y="58447"/>
                  </a:lnTo>
                  <a:lnTo>
                    <a:pt x="255958" y="63482"/>
                  </a:lnTo>
                  <a:lnTo>
                    <a:pt x="257090" y="68532"/>
                  </a:lnTo>
                  <a:lnTo>
                    <a:pt x="257845" y="73592"/>
                  </a:lnTo>
                  <a:lnTo>
                    <a:pt x="259196" y="79505"/>
                  </a:lnTo>
                  <a:lnTo>
                    <a:pt x="260943" y="85987"/>
                  </a:lnTo>
                  <a:lnTo>
                    <a:pt x="262957" y="92849"/>
                  </a:lnTo>
                  <a:lnTo>
                    <a:pt x="265146" y="99116"/>
                  </a:lnTo>
                  <a:lnTo>
                    <a:pt x="267453" y="104988"/>
                  </a:lnTo>
                  <a:lnTo>
                    <a:pt x="269839" y="110596"/>
                  </a:lnTo>
                  <a:lnTo>
                    <a:pt x="271429" y="116874"/>
                  </a:lnTo>
                  <a:lnTo>
                    <a:pt x="272490" y="123600"/>
                  </a:lnTo>
                  <a:lnTo>
                    <a:pt x="273197" y="130624"/>
                  </a:lnTo>
                  <a:lnTo>
                    <a:pt x="273668" y="137846"/>
                  </a:lnTo>
                  <a:lnTo>
                    <a:pt x="273982" y="145202"/>
                  </a:lnTo>
                  <a:lnTo>
                    <a:pt x="274191" y="152645"/>
                  </a:lnTo>
                  <a:lnTo>
                    <a:pt x="275179" y="159301"/>
                  </a:lnTo>
                  <a:lnTo>
                    <a:pt x="276684" y="165431"/>
                  </a:lnTo>
                  <a:lnTo>
                    <a:pt x="278536" y="171211"/>
                  </a:lnTo>
                  <a:lnTo>
                    <a:pt x="279770" y="176758"/>
                  </a:lnTo>
                  <a:lnTo>
                    <a:pt x="280593" y="182149"/>
                  </a:lnTo>
                  <a:lnTo>
                    <a:pt x="281141" y="187436"/>
                  </a:lnTo>
                  <a:lnTo>
                    <a:pt x="281507" y="192655"/>
                  </a:lnTo>
                  <a:lnTo>
                    <a:pt x="281751" y="197827"/>
                  </a:lnTo>
                  <a:lnTo>
                    <a:pt x="282022" y="208089"/>
                  </a:lnTo>
                  <a:lnTo>
                    <a:pt x="282142" y="218295"/>
                  </a:lnTo>
                  <a:lnTo>
                    <a:pt x="283022" y="222541"/>
                  </a:lnTo>
                  <a:lnTo>
                    <a:pt x="287462" y="232561"/>
                  </a:lnTo>
                  <a:lnTo>
                    <a:pt x="288798" y="238202"/>
                  </a:lnTo>
                  <a:lnTo>
                    <a:pt x="291652" y="243532"/>
                  </a:lnTo>
                  <a:lnTo>
                    <a:pt x="297495" y="25135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0"/>
            <p:cNvSpPr/>
            <p:nvPr/>
          </p:nvSpPr>
          <p:spPr>
            <a:xfrm>
              <a:off x="925785" y="5928363"/>
              <a:ext cx="190703" cy="7618"/>
            </a:xfrm>
            <a:custGeom>
              <a:avLst/>
              <a:gdLst/>
              <a:ahLst/>
              <a:cxnLst/>
              <a:rect l="0" t="0" r="0" b="0"/>
              <a:pathLst>
                <a:path w="190703" h="7618">
                  <a:moveTo>
                    <a:pt x="0" y="7617"/>
                  </a:moveTo>
                  <a:lnTo>
                    <a:pt x="6568" y="1056"/>
                  </a:lnTo>
                  <a:lnTo>
                    <a:pt x="8617" y="703"/>
                  </a:lnTo>
                  <a:lnTo>
                    <a:pt x="11678" y="468"/>
                  </a:lnTo>
                  <a:lnTo>
                    <a:pt x="15413" y="311"/>
                  </a:lnTo>
                  <a:lnTo>
                    <a:pt x="24084" y="137"/>
                  </a:lnTo>
                  <a:lnTo>
                    <a:pt x="84377" y="0"/>
                  </a:lnTo>
                  <a:lnTo>
                    <a:pt x="91849" y="846"/>
                  </a:lnTo>
                  <a:lnTo>
                    <a:pt x="99373" y="2256"/>
                  </a:lnTo>
                  <a:lnTo>
                    <a:pt x="106932" y="4043"/>
                  </a:lnTo>
                  <a:lnTo>
                    <a:pt x="114514" y="5235"/>
                  </a:lnTo>
                  <a:lnTo>
                    <a:pt x="122111" y="6029"/>
                  </a:lnTo>
                  <a:lnTo>
                    <a:pt x="129719" y="6558"/>
                  </a:lnTo>
                  <a:lnTo>
                    <a:pt x="136486" y="6912"/>
                  </a:lnTo>
                  <a:lnTo>
                    <a:pt x="148525" y="7304"/>
                  </a:lnTo>
                  <a:lnTo>
                    <a:pt x="172989" y="7576"/>
                  </a:lnTo>
                  <a:lnTo>
                    <a:pt x="190702" y="761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1"/>
            <p:cNvSpPr/>
            <p:nvPr/>
          </p:nvSpPr>
          <p:spPr>
            <a:xfrm>
              <a:off x="872389" y="6012180"/>
              <a:ext cx="183075" cy="7621"/>
            </a:xfrm>
            <a:custGeom>
              <a:avLst/>
              <a:gdLst/>
              <a:ahLst/>
              <a:cxnLst/>
              <a:rect l="0" t="0" r="0" b="0"/>
              <a:pathLst>
                <a:path w="183075" h="7621">
                  <a:moveTo>
                    <a:pt x="0" y="0"/>
                  </a:moveTo>
                  <a:lnTo>
                    <a:pt x="36149" y="0"/>
                  </a:lnTo>
                  <a:lnTo>
                    <a:pt x="41051" y="847"/>
                  </a:lnTo>
                  <a:lnTo>
                    <a:pt x="46013" y="2258"/>
                  </a:lnTo>
                  <a:lnTo>
                    <a:pt x="51017" y="4045"/>
                  </a:lnTo>
                  <a:lnTo>
                    <a:pt x="56896" y="5237"/>
                  </a:lnTo>
                  <a:lnTo>
                    <a:pt x="63357" y="6031"/>
                  </a:lnTo>
                  <a:lnTo>
                    <a:pt x="70208" y="6562"/>
                  </a:lnTo>
                  <a:lnTo>
                    <a:pt x="76470" y="6914"/>
                  </a:lnTo>
                  <a:lnTo>
                    <a:pt x="87948" y="7306"/>
                  </a:lnTo>
                  <a:lnTo>
                    <a:pt x="109129" y="7558"/>
                  </a:lnTo>
                  <a:lnTo>
                    <a:pt x="166648" y="7620"/>
                  </a:lnTo>
                  <a:lnTo>
                    <a:pt x="169581" y="6774"/>
                  </a:lnTo>
                  <a:lnTo>
                    <a:pt x="171535" y="5362"/>
                  </a:lnTo>
                  <a:lnTo>
                    <a:pt x="172839" y="3575"/>
                  </a:lnTo>
                  <a:lnTo>
                    <a:pt x="174555" y="2383"/>
                  </a:lnTo>
                  <a:lnTo>
                    <a:pt x="176547" y="1589"/>
                  </a:lnTo>
                  <a:lnTo>
                    <a:pt x="183074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2"/>
            <p:cNvSpPr/>
            <p:nvPr/>
          </p:nvSpPr>
          <p:spPr>
            <a:xfrm>
              <a:off x="1208024" y="5730240"/>
              <a:ext cx="160191" cy="198121"/>
            </a:xfrm>
            <a:custGeom>
              <a:avLst/>
              <a:gdLst/>
              <a:ahLst/>
              <a:cxnLst/>
              <a:rect l="0" t="0" r="0" b="0"/>
              <a:pathLst>
                <a:path w="160191" h="198121">
                  <a:moveTo>
                    <a:pt x="160190" y="0"/>
                  </a:moveTo>
                  <a:lnTo>
                    <a:pt x="160190" y="4045"/>
                  </a:lnTo>
                  <a:lnTo>
                    <a:pt x="159342" y="5237"/>
                  </a:lnTo>
                  <a:lnTo>
                    <a:pt x="157929" y="6032"/>
                  </a:lnTo>
                  <a:lnTo>
                    <a:pt x="156140" y="6561"/>
                  </a:lnTo>
                  <a:lnTo>
                    <a:pt x="151892" y="9408"/>
                  </a:lnTo>
                  <a:lnTo>
                    <a:pt x="149572" y="11351"/>
                  </a:lnTo>
                  <a:lnTo>
                    <a:pt x="147178" y="14341"/>
                  </a:lnTo>
                  <a:lnTo>
                    <a:pt x="144735" y="18027"/>
                  </a:lnTo>
                  <a:lnTo>
                    <a:pt x="142258" y="22178"/>
                  </a:lnTo>
                  <a:lnTo>
                    <a:pt x="139760" y="25792"/>
                  </a:lnTo>
                  <a:lnTo>
                    <a:pt x="137247" y="29048"/>
                  </a:lnTo>
                  <a:lnTo>
                    <a:pt x="134723" y="32066"/>
                  </a:lnTo>
                  <a:lnTo>
                    <a:pt x="132194" y="34924"/>
                  </a:lnTo>
                  <a:lnTo>
                    <a:pt x="127123" y="40357"/>
                  </a:lnTo>
                  <a:lnTo>
                    <a:pt x="82259" y="85464"/>
                  </a:lnTo>
                  <a:lnTo>
                    <a:pt x="52264" y="115431"/>
                  </a:lnTo>
                  <a:lnTo>
                    <a:pt x="49251" y="119288"/>
                  </a:lnTo>
                  <a:lnTo>
                    <a:pt x="46395" y="123551"/>
                  </a:lnTo>
                  <a:lnTo>
                    <a:pt x="43643" y="128088"/>
                  </a:lnTo>
                  <a:lnTo>
                    <a:pt x="40961" y="132805"/>
                  </a:lnTo>
                  <a:lnTo>
                    <a:pt x="35721" y="142562"/>
                  </a:lnTo>
                  <a:lnTo>
                    <a:pt x="32290" y="146688"/>
                  </a:lnTo>
                  <a:lnTo>
                    <a:pt x="28307" y="150285"/>
                  </a:lnTo>
                  <a:lnTo>
                    <a:pt x="23957" y="153530"/>
                  </a:lnTo>
                  <a:lnTo>
                    <a:pt x="21056" y="157387"/>
                  </a:lnTo>
                  <a:lnTo>
                    <a:pt x="19123" y="161651"/>
                  </a:lnTo>
                  <a:lnTo>
                    <a:pt x="17834" y="166188"/>
                  </a:lnTo>
                  <a:lnTo>
                    <a:pt x="16127" y="170058"/>
                  </a:lnTo>
                  <a:lnTo>
                    <a:pt x="14142" y="173486"/>
                  </a:lnTo>
                  <a:lnTo>
                    <a:pt x="11970" y="176617"/>
                  </a:lnTo>
                  <a:lnTo>
                    <a:pt x="9558" y="182354"/>
                  </a:lnTo>
                  <a:lnTo>
                    <a:pt x="8914" y="185069"/>
                  </a:lnTo>
                  <a:lnTo>
                    <a:pt x="5940" y="190344"/>
                  </a:lnTo>
                  <a:lnTo>
                    <a:pt x="0" y="1981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3"/>
            <p:cNvSpPr/>
            <p:nvPr/>
          </p:nvSpPr>
          <p:spPr>
            <a:xfrm>
              <a:off x="1230908" y="5707380"/>
              <a:ext cx="221215" cy="220981"/>
            </a:xfrm>
            <a:custGeom>
              <a:avLst/>
              <a:gdLst/>
              <a:ahLst/>
              <a:cxnLst/>
              <a:rect l="0" t="0" r="0" b="0"/>
              <a:pathLst>
                <a:path w="221215" h="220981">
                  <a:moveTo>
                    <a:pt x="221214" y="0"/>
                  </a:moveTo>
                  <a:lnTo>
                    <a:pt x="217164" y="0"/>
                  </a:lnTo>
                  <a:lnTo>
                    <a:pt x="215972" y="847"/>
                  </a:lnTo>
                  <a:lnTo>
                    <a:pt x="215177" y="2258"/>
                  </a:lnTo>
                  <a:lnTo>
                    <a:pt x="214646" y="4045"/>
                  </a:lnTo>
                  <a:lnTo>
                    <a:pt x="211797" y="8289"/>
                  </a:lnTo>
                  <a:lnTo>
                    <a:pt x="207705" y="13844"/>
                  </a:lnTo>
                  <a:lnTo>
                    <a:pt x="205428" y="17697"/>
                  </a:lnTo>
                  <a:lnTo>
                    <a:pt x="203062" y="21957"/>
                  </a:lnTo>
                  <a:lnTo>
                    <a:pt x="198173" y="31207"/>
                  </a:lnTo>
                  <a:lnTo>
                    <a:pt x="195683" y="36045"/>
                  </a:lnTo>
                  <a:lnTo>
                    <a:pt x="192327" y="40117"/>
                  </a:lnTo>
                  <a:lnTo>
                    <a:pt x="188395" y="43678"/>
                  </a:lnTo>
                  <a:lnTo>
                    <a:pt x="184078" y="46899"/>
                  </a:lnTo>
                  <a:lnTo>
                    <a:pt x="179506" y="50739"/>
                  </a:lnTo>
                  <a:lnTo>
                    <a:pt x="174762" y="54993"/>
                  </a:lnTo>
                  <a:lnTo>
                    <a:pt x="164971" y="64235"/>
                  </a:lnTo>
                  <a:lnTo>
                    <a:pt x="119499" y="109239"/>
                  </a:lnTo>
                  <a:lnTo>
                    <a:pt x="109332" y="119389"/>
                  </a:lnTo>
                  <a:lnTo>
                    <a:pt x="103401" y="124466"/>
                  </a:lnTo>
                  <a:lnTo>
                    <a:pt x="96903" y="129544"/>
                  </a:lnTo>
                  <a:lnTo>
                    <a:pt x="90029" y="134622"/>
                  </a:lnTo>
                  <a:lnTo>
                    <a:pt x="83751" y="139701"/>
                  </a:lnTo>
                  <a:lnTo>
                    <a:pt x="77871" y="144781"/>
                  </a:lnTo>
                  <a:lnTo>
                    <a:pt x="72255" y="149861"/>
                  </a:lnTo>
                  <a:lnTo>
                    <a:pt x="61496" y="160020"/>
                  </a:lnTo>
                  <a:lnTo>
                    <a:pt x="40776" y="180340"/>
                  </a:lnTo>
                  <a:lnTo>
                    <a:pt x="35660" y="184573"/>
                  </a:lnTo>
                  <a:lnTo>
                    <a:pt x="30554" y="188242"/>
                  </a:lnTo>
                  <a:lnTo>
                    <a:pt x="25455" y="191535"/>
                  </a:lnTo>
                  <a:lnTo>
                    <a:pt x="21208" y="194576"/>
                  </a:lnTo>
                  <a:lnTo>
                    <a:pt x="17529" y="197451"/>
                  </a:lnTo>
                  <a:lnTo>
                    <a:pt x="11181" y="202902"/>
                  </a:lnTo>
                  <a:lnTo>
                    <a:pt x="5535" y="208148"/>
                  </a:lnTo>
                  <a:lnTo>
                    <a:pt x="3690" y="210732"/>
                  </a:lnTo>
                  <a:lnTo>
                    <a:pt x="2460" y="213301"/>
                  </a:lnTo>
                  <a:lnTo>
                    <a:pt x="0" y="2209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4"/>
            <p:cNvSpPr/>
            <p:nvPr/>
          </p:nvSpPr>
          <p:spPr>
            <a:xfrm>
              <a:off x="1162256" y="5836920"/>
              <a:ext cx="228842" cy="7621"/>
            </a:xfrm>
            <a:custGeom>
              <a:avLst/>
              <a:gdLst/>
              <a:ahLst/>
              <a:cxnLst/>
              <a:rect l="0" t="0" r="0" b="0"/>
              <a:pathLst>
                <a:path w="228842" h="7621">
                  <a:moveTo>
                    <a:pt x="0" y="0"/>
                  </a:moveTo>
                  <a:lnTo>
                    <a:pt x="8099" y="0"/>
                  </a:lnTo>
                  <a:lnTo>
                    <a:pt x="13027" y="847"/>
                  </a:lnTo>
                  <a:lnTo>
                    <a:pt x="18855" y="2258"/>
                  </a:lnTo>
                  <a:lnTo>
                    <a:pt x="25283" y="4045"/>
                  </a:lnTo>
                  <a:lnTo>
                    <a:pt x="31264" y="5237"/>
                  </a:lnTo>
                  <a:lnTo>
                    <a:pt x="36946" y="6031"/>
                  </a:lnTo>
                  <a:lnTo>
                    <a:pt x="42429" y="6561"/>
                  </a:lnTo>
                  <a:lnTo>
                    <a:pt x="48627" y="6914"/>
                  </a:lnTo>
                  <a:lnTo>
                    <a:pt x="62295" y="7306"/>
                  </a:lnTo>
                  <a:lnTo>
                    <a:pt x="123142" y="7612"/>
                  </a:lnTo>
                  <a:lnTo>
                    <a:pt x="228841" y="76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5"/>
            <p:cNvSpPr/>
            <p:nvPr/>
          </p:nvSpPr>
          <p:spPr>
            <a:xfrm>
              <a:off x="1108859" y="5875020"/>
              <a:ext cx="198331" cy="38101"/>
            </a:xfrm>
            <a:custGeom>
              <a:avLst/>
              <a:gdLst/>
              <a:ahLst/>
              <a:cxnLst/>
              <a:rect l="0" t="0" r="0" b="0"/>
              <a:pathLst>
                <a:path w="198331" h="38101">
                  <a:moveTo>
                    <a:pt x="0" y="0"/>
                  </a:moveTo>
                  <a:lnTo>
                    <a:pt x="11363" y="0"/>
                  </a:lnTo>
                  <a:lnTo>
                    <a:pt x="14356" y="847"/>
                  </a:lnTo>
                  <a:lnTo>
                    <a:pt x="18046" y="2258"/>
                  </a:lnTo>
                  <a:lnTo>
                    <a:pt x="22202" y="4045"/>
                  </a:lnTo>
                  <a:lnTo>
                    <a:pt x="31339" y="8289"/>
                  </a:lnTo>
                  <a:lnTo>
                    <a:pt x="36149" y="10606"/>
                  </a:lnTo>
                  <a:lnTo>
                    <a:pt x="41898" y="12150"/>
                  </a:lnTo>
                  <a:lnTo>
                    <a:pt x="48273" y="13181"/>
                  </a:lnTo>
                  <a:lnTo>
                    <a:pt x="55066" y="13867"/>
                  </a:lnTo>
                  <a:lnTo>
                    <a:pt x="62138" y="15171"/>
                  </a:lnTo>
                  <a:lnTo>
                    <a:pt x="69395" y="16888"/>
                  </a:lnTo>
                  <a:lnTo>
                    <a:pt x="76776" y="18879"/>
                  </a:lnTo>
                  <a:lnTo>
                    <a:pt x="91757" y="23349"/>
                  </a:lnTo>
                  <a:lnTo>
                    <a:pt x="99312" y="25726"/>
                  </a:lnTo>
                  <a:lnTo>
                    <a:pt x="106891" y="27310"/>
                  </a:lnTo>
                  <a:lnTo>
                    <a:pt x="114486" y="28367"/>
                  </a:lnTo>
                  <a:lnTo>
                    <a:pt x="122093" y="29072"/>
                  </a:lnTo>
                  <a:lnTo>
                    <a:pt x="128859" y="30387"/>
                  </a:lnTo>
                  <a:lnTo>
                    <a:pt x="135065" y="32112"/>
                  </a:lnTo>
                  <a:lnTo>
                    <a:pt x="140897" y="34108"/>
                  </a:lnTo>
                  <a:lnTo>
                    <a:pt x="146480" y="35439"/>
                  </a:lnTo>
                  <a:lnTo>
                    <a:pt x="151898" y="36326"/>
                  </a:lnTo>
                  <a:lnTo>
                    <a:pt x="157204" y="36918"/>
                  </a:lnTo>
                  <a:lnTo>
                    <a:pt x="163285" y="37311"/>
                  </a:lnTo>
                  <a:lnTo>
                    <a:pt x="169881" y="37574"/>
                  </a:lnTo>
                  <a:lnTo>
                    <a:pt x="198330" y="381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6"/>
            <p:cNvSpPr/>
            <p:nvPr/>
          </p:nvSpPr>
          <p:spPr>
            <a:xfrm>
              <a:off x="1507026" y="5791200"/>
              <a:ext cx="303616" cy="198119"/>
            </a:xfrm>
            <a:custGeom>
              <a:avLst/>
              <a:gdLst/>
              <a:ahLst/>
              <a:cxnLst/>
              <a:rect l="0" t="0" r="0" b="0"/>
              <a:pathLst>
                <a:path w="303616" h="198119">
                  <a:moveTo>
                    <a:pt x="90030" y="0"/>
                  </a:moveTo>
                  <a:lnTo>
                    <a:pt x="85980" y="4045"/>
                  </a:lnTo>
                  <a:lnTo>
                    <a:pt x="84787" y="6084"/>
                  </a:lnTo>
                  <a:lnTo>
                    <a:pt x="83462" y="10607"/>
                  </a:lnTo>
                  <a:lnTo>
                    <a:pt x="80613" y="15439"/>
                  </a:lnTo>
                  <a:lnTo>
                    <a:pt x="76521" y="20408"/>
                  </a:lnTo>
                  <a:lnTo>
                    <a:pt x="71877" y="25440"/>
                  </a:lnTo>
                  <a:lnTo>
                    <a:pt x="64498" y="33032"/>
                  </a:lnTo>
                  <a:lnTo>
                    <a:pt x="49337" y="48262"/>
                  </a:lnTo>
                  <a:lnTo>
                    <a:pt x="46798" y="51648"/>
                  </a:lnTo>
                  <a:lnTo>
                    <a:pt x="44257" y="55599"/>
                  </a:lnTo>
                  <a:lnTo>
                    <a:pt x="41716" y="59926"/>
                  </a:lnTo>
                  <a:lnTo>
                    <a:pt x="39174" y="64505"/>
                  </a:lnTo>
                  <a:lnTo>
                    <a:pt x="34090" y="74107"/>
                  </a:lnTo>
                  <a:lnTo>
                    <a:pt x="31547" y="78191"/>
                  </a:lnTo>
                  <a:lnTo>
                    <a:pt x="29005" y="81761"/>
                  </a:lnTo>
                  <a:lnTo>
                    <a:pt x="26462" y="84987"/>
                  </a:lnTo>
                  <a:lnTo>
                    <a:pt x="23919" y="88832"/>
                  </a:lnTo>
                  <a:lnTo>
                    <a:pt x="21377" y="93088"/>
                  </a:lnTo>
                  <a:lnTo>
                    <a:pt x="18834" y="97619"/>
                  </a:lnTo>
                  <a:lnTo>
                    <a:pt x="13749" y="107169"/>
                  </a:lnTo>
                  <a:lnTo>
                    <a:pt x="11206" y="112086"/>
                  </a:lnTo>
                  <a:lnTo>
                    <a:pt x="8664" y="116211"/>
                  </a:lnTo>
                  <a:lnTo>
                    <a:pt x="6121" y="119807"/>
                  </a:lnTo>
                  <a:lnTo>
                    <a:pt x="3578" y="123052"/>
                  </a:lnTo>
                  <a:lnTo>
                    <a:pt x="1883" y="126908"/>
                  </a:lnTo>
                  <a:lnTo>
                    <a:pt x="753" y="131172"/>
                  </a:lnTo>
                  <a:lnTo>
                    <a:pt x="0" y="135709"/>
                  </a:lnTo>
                  <a:lnTo>
                    <a:pt x="345" y="139579"/>
                  </a:lnTo>
                  <a:lnTo>
                    <a:pt x="1423" y="143006"/>
                  </a:lnTo>
                  <a:lnTo>
                    <a:pt x="4033" y="149072"/>
                  </a:lnTo>
                  <a:lnTo>
                    <a:pt x="5193" y="154590"/>
                  </a:lnTo>
                  <a:lnTo>
                    <a:pt x="7197" y="157246"/>
                  </a:lnTo>
                  <a:lnTo>
                    <a:pt x="13945" y="162456"/>
                  </a:lnTo>
                  <a:lnTo>
                    <a:pt x="22594" y="167594"/>
                  </a:lnTo>
                  <a:lnTo>
                    <a:pt x="32088" y="172700"/>
                  </a:lnTo>
                  <a:lnTo>
                    <a:pt x="41959" y="177791"/>
                  </a:lnTo>
                  <a:lnTo>
                    <a:pt x="48659" y="180335"/>
                  </a:lnTo>
                  <a:lnTo>
                    <a:pt x="56516" y="182876"/>
                  </a:lnTo>
                  <a:lnTo>
                    <a:pt x="65145" y="185417"/>
                  </a:lnTo>
                  <a:lnTo>
                    <a:pt x="73440" y="187112"/>
                  </a:lnTo>
                  <a:lnTo>
                    <a:pt x="81512" y="188242"/>
                  </a:lnTo>
                  <a:lnTo>
                    <a:pt x="89437" y="188994"/>
                  </a:lnTo>
                  <a:lnTo>
                    <a:pt x="98110" y="190343"/>
                  </a:lnTo>
                  <a:lnTo>
                    <a:pt x="107282" y="192088"/>
                  </a:lnTo>
                  <a:lnTo>
                    <a:pt x="116788" y="194099"/>
                  </a:lnTo>
                  <a:lnTo>
                    <a:pt x="126515" y="195440"/>
                  </a:lnTo>
                  <a:lnTo>
                    <a:pt x="136390" y="196333"/>
                  </a:lnTo>
                  <a:lnTo>
                    <a:pt x="146363" y="196929"/>
                  </a:lnTo>
                  <a:lnTo>
                    <a:pt x="164225" y="197591"/>
                  </a:lnTo>
                  <a:lnTo>
                    <a:pt x="188577" y="197963"/>
                  </a:lnTo>
                  <a:lnTo>
                    <a:pt x="261415" y="198118"/>
                  </a:lnTo>
                  <a:lnTo>
                    <a:pt x="267006" y="197272"/>
                  </a:lnTo>
                  <a:lnTo>
                    <a:pt x="272429" y="195861"/>
                  </a:lnTo>
                  <a:lnTo>
                    <a:pt x="277739" y="194075"/>
                  </a:lnTo>
                  <a:lnTo>
                    <a:pt x="285899" y="192088"/>
                  </a:lnTo>
                  <a:lnTo>
                    <a:pt x="295258" y="190971"/>
                  </a:lnTo>
                  <a:lnTo>
                    <a:pt x="303615" y="1905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7"/>
            <p:cNvSpPr/>
            <p:nvPr/>
          </p:nvSpPr>
          <p:spPr>
            <a:xfrm>
              <a:off x="1391097" y="5913120"/>
              <a:ext cx="228843" cy="22861"/>
            </a:xfrm>
            <a:custGeom>
              <a:avLst/>
              <a:gdLst/>
              <a:ahLst/>
              <a:cxnLst/>
              <a:rect l="0" t="0" r="0" b="0"/>
              <a:pathLst>
                <a:path w="228843" h="22861">
                  <a:moveTo>
                    <a:pt x="0" y="0"/>
                  </a:moveTo>
                  <a:lnTo>
                    <a:pt x="73199" y="0"/>
                  </a:lnTo>
                  <a:lnTo>
                    <a:pt x="82702" y="847"/>
                  </a:lnTo>
                  <a:lnTo>
                    <a:pt x="92428" y="2258"/>
                  </a:lnTo>
                  <a:lnTo>
                    <a:pt x="102302" y="4045"/>
                  </a:lnTo>
                  <a:lnTo>
                    <a:pt x="111427" y="6083"/>
                  </a:lnTo>
                  <a:lnTo>
                    <a:pt x="120053" y="8289"/>
                  </a:lnTo>
                  <a:lnTo>
                    <a:pt x="128346" y="10606"/>
                  </a:lnTo>
                  <a:lnTo>
                    <a:pt x="136418" y="12150"/>
                  </a:lnTo>
                  <a:lnTo>
                    <a:pt x="144342" y="13181"/>
                  </a:lnTo>
                  <a:lnTo>
                    <a:pt x="152167" y="13867"/>
                  </a:lnTo>
                  <a:lnTo>
                    <a:pt x="159927" y="15171"/>
                  </a:lnTo>
                  <a:lnTo>
                    <a:pt x="167642" y="16888"/>
                  </a:lnTo>
                  <a:lnTo>
                    <a:pt x="175329" y="18878"/>
                  </a:lnTo>
                  <a:lnTo>
                    <a:pt x="182148" y="20206"/>
                  </a:lnTo>
                  <a:lnTo>
                    <a:pt x="188390" y="21091"/>
                  </a:lnTo>
                  <a:lnTo>
                    <a:pt x="194246" y="21680"/>
                  </a:lnTo>
                  <a:lnTo>
                    <a:pt x="199845" y="22074"/>
                  </a:lnTo>
                  <a:lnTo>
                    <a:pt x="205273" y="22336"/>
                  </a:lnTo>
                  <a:lnTo>
                    <a:pt x="218751" y="22705"/>
                  </a:lnTo>
                  <a:lnTo>
                    <a:pt x="228842" y="2286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8"/>
            <p:cNvSpPr/>
            <p:nvPr/>
          </p:nvSpPr>
          <p:spPr>
            <a:xfrm>
              <a:off x="1788110" y="5867714"/>
              <a:ext cx="91185" cy="113987"/>
            </a:xfrm>
            <a:custGeom>
              <a:avLst/>
              <a:gdLst/>
              <a:ahLst/>
              <a:cxnLst/>
              <a:rect l="0" t="0" r="0" b="0"/>
              <a:pathLst>
                <a:path w="91185" h="113987">
                  <a:moveTo>
                    <a:pt x="91184" y="7306"/>
                  </a:moveTo>
                  <a:lnTo>
                    <a:pt x="76517" y="7306"/>
                  </a:lnTo>
                  <a:lnTo>
                    <a:pt x="72083" y="6460"/>
                  </a:lnTo>
                  <a:lnTo>
                    <a:pt x="67431" y="5049"/>
                  </a:lnTo>
                  <a:lnTo>
                    <a:pt x="62636" y="3261"/>
                  </a:lnTo>
                  <a:lnTo>
                    <a:pt x="57743" y="2069"/>
                  </a:lnTo>
                  <a:lnTo>
                    <a:pt x="52786" y="1275"/>
                  </a:lnTo>
                  <a:lnTo>
                    <a:pt x="47786" y="745"/>
                  </a:lnTo>
                  <a:lnTo>
                    <a:pt x="42758" y="392"/>
                  </a:lnTo>
                  <a:lnTo>
                    <a:pt x="37711" y="157"/>
                  </a:lnTo>
                  <a:lnTo>
                    <a:pt x="32651" y="0"/>
                  </a:lnTo>
                  <a:lnTo>
                    <a:pt x="27582" y="742"/>
                  </a:lnTo>
                  <a:lnTo>
                    <a:pt x="22509" y="2084"/>
                  </a:lnTo>
                  <a:lnTo>
                    <a:pt x="10284" y="6275"/>
                  </a:lnTo>
                  <a:lnTo>
                    <a:pt x="8433" y="6618"/>
                  </a:lnTo>
                  <a:lnTo>
                    <a:pt x="6352" y="6848"/>
                  </a:lnTo>
                  <a:lnTo>
                    <a:pt x="4117" y="7001"/>
                  </a:lnTo>
                  <a:lnTo>
                    <a:pt x="2627" y="7949"/>
                  </a:lnTo>
                  <a:lnTo>
                    <a:pt x="1633" y="9428"/>
                  </a:lnTo>
                  <a:lnTo>
                    <a:pt x="39" y="13840"/>
                  </a:lnTo>
                  <a:lnTo>
                    <a:pt x="2082" y="16701"/>
                  </a:lnTo>
                  <a:lnTo>
                    <a:pt x="3813" y="18650"/>
                  </a:lnTo>
                  <a:lnTo>
                    <a:pt x="5814" y="19949"/>
                  </a:lnTo>
                  <a:lnTo>
                    <a:pt x="7996" y="20814"/>
                  </a:lnTo>
                  <a:lnTo>
                    <a:pt x="10298" y="21392"/>
                  </a:lnTo>
                  <a:lnTo>
                    <a:pt x="12681" y="22623"/>
                  </a:lnTo>
                  <a:lnTo>
                    <a:pt x="15117" y="24291"/>
                  </a:lnTo>
                  <a:lnTo>
                    <a:pt x="17588" y="26249"/>
                  </a:lnTo>
                  <a:lnTo>
                    <a:pt x="20931" y="27555"/>
                  </a:lnTo>
                  <a:lnTo>
                    <a:pt x="24854" y="28425"/>
                  </a:lnTo>
                  <a:lnTo>
                    <a:pt x="29166" y="29006"/>
                  </a:lnTo>
                  <a:lnTo>
                    <a:pt x="32887" y="29392"/>
                  </a:lnTo>
                  <a:lnTo>
                    <a:pt x="36215" y="29650"/>
                  </a:lnTo>
                  <a:lnTo>
                    <a:pt x="39282" y="29822"/>
                  </a:lnTo>
                  <a:lnTo>
                    <a:pt x="41327" y="30783"/>
                  </a:lnTo>
                  <a:lnTo>
                    <a:pt x="42689" y="32271"/>
                  </a:lnTo>
                  <a:lnTo>
                    <a:pt x="43598" y="34109"/>
                  </a:lnTo>
                  <a:lnTo>
                    <a:pt x="45051" y="35335"/>
                  </a:lnTo>
                  <a:lnTo>
                    <a:pt x="46868" y="36152"/>
                  </a:lnTo>
                  <a:lnTo>
                    <a:pt x="48927" y="36697"/>
                  </a:lnTo>
                  <a:lnTo>
                    <a:pt x="49451" y="37059"/>
                  </a:lnTo>
                  <a:lnTo>
                    <a:pt x="48953" y="37302"/>
                  </a:lnTo>
                  <a:lnTo>
                    <a:pt x="46114" y="37690"/>
                  </a:lnTo>
                  <a:lnTo>
                    <a:pt x="43465" y="40002"/>
                  </a:lnTo>
                  <a:lnTo>
                    <a:pt x="41573" y="41803"/>
                  </a:lnTo>
                  <a:lnTo>
                    <a:pt x="39463" y="43004"/>
                  </a:lnTo>
                  <a:lnTo>
                    <a:pt x="37209" y="43805"/>
                  </a:lnTo>
                  <a:lnTo>
                    <a:pt x="34860" y="44339"/>
                  </a:lnTo>
                  <a:lnTo>
                    <a:pt x="32445" y="45541"/>
                  </a:lnTo>
                  <a:lnTo>
                    <a:pt x="29988" y="47190"/>
                  </a:lnTo>
                  <a:lnTo>
                    <a:pt x="27502" y="49135"/>
                  </a:lnTo>
                  <a:lnTo>
                    <a:pt x="24998" y="51279"/>
                  </a:lnTo>
                  <a:lnTo>
                    <a:pt x="22480" y="53554"/>
                  </a:lnTo>
                  <a:lnTo>
                    <a:pt x="17423" y="58341"/>
                  </a:lnTo>
                  <a:lnTo>
                    <a:pt x="12350" y="63291"/>
                  </a:lnTo>
                  <a:lnTo>
                    <a:pt x="10659" y="65796"/>
                  </a:lnTo>
                  <a:lnTo>
                    <a:pt x="9530" y="68312"/>
                  </a:lnTo>
                  <a:lnTo>
                    <a:pt x="8779" y="70837"/>
                  </a:lnTo>
                  <a:lnTo>
                    <a:pt x="7430" y="73366"/>
                  </a:lnTo>
                  <a:lnTo>
                    <a:pt x="5683" y="75900"/>
                  </a:lnTo>
                  <a:lnTo>
                    <a:pt x="3671" y="78435"/>
                  </a:lnTo>
                  <a:lnTo>
                    <a:pt x="2330" y="80972"/>
                  </a:lnTo>
                  <a:lnTo>
                    <a:pt x="1435" y="83510"/>
                  </a:lnTo>
                  <a:lnTo>
                    <a:pt x="0" y="89622"/>
                  </a:lnTo>
                  <a:lnTo>
                    <a:pt x="730" y="90970"/>
                  </a:lnTo>
                  <a:lnTo>
                    <a:pt x="2064" y="92716"/>
                  </a:lnTo>
                  <a:lnTo>
                    <a:pt x="6246" y="97555"/>
                  </a:lnTo>
                  <a:lnTo>
                    <a:pt x="9078" y="100474"/>
                  </a:lnTo>
                  <a:lnTo>
                    <a:pt x="17801" y="109248"/>
                  </a:lnTo>
                  <a:lnTo>
                    <a:pt x="21074" y="110827"/>
                  </a:lnTo>
                  <a:lnTo>
                    <a:pt x="24949" y="111880"/>
                  </a:lnTo>
                  <a:lnTo>
                    <a:pt x="29228" y="112582"/>
                  </a:lnTo>
                  <a:lnTo>
                    <a:pt x="32929" y="113050"/>
                  </a:lnTo>
                  <a:lnTo>
                    <a:pt x="36243" y="113362"/>
                  </a:lnTo>
                  <a:lnTo>
                    <a:pt x="39301" y="113570"/>
                  </a:lnTo>
                  <a:lnTo>
                    <a:pt x="43034" y="113709"/>
                  </a:lnTo>
                  <a:lnTo>
                    <a:pt x="56387" y="113904"/>
                  </a:lnTo>
                  <a:lnTo>
                    <a:pt x="91184" y="11398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9"/>
            <p:cNvSpPr/>
            <p:nvPr/>
          </p:nvSpPr>
          <p:spPr>
            <a:xfrm>
              <a:off x="1978458" y="5875020"/>
              <a:ext cx="1" cy="30481"/>
            </a:xfrm>
            <a:custGeom>
              <a:avLst/>
              <a:gdLst/>
              <a:ahLst/>
              <a:cxnLst/>
              <a:rect l="0" t="0" r="0" b="0"/>
              <a:pathLst>
                <a:path w="1" h="30481">
                  <a:moveTo>
                    <a:pt x="0" y="0"/>
                  </a:moveTo>
                  <a:lnTo>
                    <a:pt x="0" y="304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0"/>
            <p:cNvSpPr/>
            <p:nvPr/>
          </p:nvSpPr>
          <p:spPr>
            <a:xfrm>
              <a:off x="1947947" y="5882683"/>
              <a:ext cx="83909" cy="151912"/>
            </a:xfrm>
            <a:custGeom>
              <a:avLst/>
              <a:gdLst/>
              <a:ahLst/>
              <a:cxnLst/>
              <a:rect l="0" t="0" r="0" b="0"/>
              <a:pathLst>
                <a:path w="83909" h="151912">
                  <a:moveTo>
                    <a:pt x="15255" y="99017"/>
                  </a:moveTo>
                  <a:lnTo>
                    <a:pt x="15255" y="103062"/>
                  </a:lnTo>
                  <a:lnTo>
                    <a:pt x="14408" y="105100"/>
                  </a:lnTo>
                  <a:lnTo>
                    <a:pt x="12996" y="107306"/>
                  </a:lnTo>
                  <a:lnTo>
                    <a:pt x="11206" y="109623"/>
                  </a:lnTo>
                  <a:lnTo>
                    <a:pt x="10013" y="112015"/>
                  </a:lnTo>
                  <a:lnTo>
                    <a:pt x="9218" y="114455"/>
                  </a:lnTo>
                  <a:lnTo>
                    <a:pt x="8688" y="116929"/>
                  </a:lnTo>
                  <a:lnTo>
                    <a:pt x="8334" y="119425"/>
                  </a:lnTo>
                  <a:lnTo>
                    <a:pt x="8099" y="121936"/>
                  </a:lnTo>
                  <a:lnTo>
                    <a:pt x="7942" y="124456"/>
                  </a:lnTo>
                  <a:lnTo>
                    <a:pt x="7767" y="129514"/>
                  </a:lnTo>
                  <a:lnTo>
                    <a:pt x="7655" y="139660"/>
                  </a:lnTo>
                  <a:lnTo>
                    <a:pt x="6798" y="142199"/>
                  </a:lnTo>
                  <a:lnTo>
                    <a:pt x="5380" y="144739"/>
                  </a:lnTo>
                  <a:lnTo>
                    <a:pt x="315" y="151911"/>
                  </a:lnTo>
                  <a:lnTo>
                    <a:pt x="93" y="148180"/>
                  </a:lnTo>
                  <a:lnTo>
                    <a:pt x="8" y="134433"/>
                  </a:lnTo>
                  <a:lnTo>
                    <a:pt x="0" y="89756"/>
                  </a:lnTo>
                  <a:lnTo>
                    <a:pt x="847" y="83530"/>
                  </a:lnTo>
                  <a:lnTo>
                    <a:pt x="2260" y="77685"/>
                  </a:lnTo>
                  <a:lnTo>
                    <a:pt x="4049" y="72096"/>
                  </a:lnTo>
                  <a:lnTo>
                    <a:pt x="5242" y="66676"/>
                  </a:lnTo>
                  <a:lnTo>
                    <a:pt x="6037" y="61370"/>
                  </a:lnTo>
                  <a:lnTo>
                    <a:pt x="6567" y="56139"/>
                  </a:lnTo>
                  <a:lnTo>
                    <a:pt x="7768" y="50958"/>
                  </a:lnTo>
                  <a:lnTo>
                    <a:pt x="9416" y="45811"/>
                  </a:lnTo>
                  <a:lnTo>
                    <a:pt x="11363" y="40686"/>
                  </a:lnTo>
                  <a:lnTo>
                    <a:pt x="14355" y="35577"/>
                  </a:lnTo>
                  <a:lnTo>
                    <a:pt x="18046" y="30477"/>
                  </a:lnTo>
                  <a:lnTo>
                    <a:pt x="22201" y="25384"/>
                  </a:lnTo>
                  <a:lnTo>
                    <a:pt x="24971" y="21142"/>
                  </a:lnTo>
                  <a:lnTo>
                    <a:pt x="26818" y="17467"/>
                  </a:lnTo>
                  <a:lnTo>
                    <a:pt x="28049" y="14170"/>
                  </a:lnTo>
                  <a:lnTo>
                    <a:pt x="29717" y="11126"/>
                  </a:lnTo>
                  <a:lnTo>
                    <a:pt x="31678" y="8250"/>
                  </a:lnTo>
                  <a:lnTo>
                    <a:pt x="33831" y="5486"/>
                  </a:lnTo>
                  <a:lnTo>
                    <a:pt x="36115" y="3643"/>
                  </a:lnTo>
                  <a:lnTo>
                    <a:pt x="38485" y="2414"/>
                  </a:lnTo>
                  <a:lnTo>
                    <a:pt x="40912" y="1595"/>
                  </a:lnTo>
                  <a:lnTo>
                    <a:pt x="43379" y="1049"/>
                  </a:lnTo>
                  <a:lnTo>
                    <a:pt x="45870" y="685"/>
                  </a:lnTo>
                  <a:lnTo>
                    <a:pt x="48379" y="443"/>
                  </a:lnTo>
                  <a:lnTo>
                    <a:pt x="50898" y="281"/>
                  </a:lnTo>
                  <a:lnTo>
                    <a:pt x="53426" y="173"/>
                  </a:lnTo>
                  <a:lnTo>
                    <a:pt x="58494" y="53"/>
                  </a:lnTo>
                  <a:lnTo>
                    <a:pt x="63572" y="0"/>
                  </a:lnTo>
                  <a:lnTo>
                    <a:pt x="66113" y="832"/>
                  </a:lnTo>
                  <a:lnTo>
                    <a:pt x="68655" y="2234"/>
                  </a:lnTo>
                  <a:lnTo>
                    <a:pt x="71196" y="4015"/>
                  </a:lnTo>
                  <a:lnTo>
                    <a:pt x="73738" y="5203"/>
                  </a:lnTo>
                  <a:lnTo>
                    <a:pt x="76281" y="5994"/>
                  </a:lnTo>
                  <a:lnTo>
                    <a:pt x="83908" y="757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1"/>
            <p:cNvSpPr/>
            <p:nvPr/>
          </p:nvSpPr>
          <p:spPr>
            <a:xfrm>
              <a:off x="2108231" y="5867544"/>
              <a:ext cx="296299" cy="213217"/>
            </a:xfrm>
            <a:custGeom>
              <a:avLst/>
              <a:gdLst/>
              <a:ahLst/>
              <a:cxnLst/>
              <a:rect l="0" t="0" r="0" b="0"/>
              <a:pathLst>
                <a:path w="296299" h="213217">
                  <a:moveTo>
                    <a:pt x="22789" y="22716"/>
                  </a:moveTo>
                  <a:lnTo>
                    <a:pt x="34152" y="34067"/>
                  </a:lnTo>
                  <a:lnTo>
                    <a:pt x="35450" y="36210"/>
                  </a:lnTo>
                  <a:lnTo>
                    <a:pt x="36891" y="40849"/>
                  </a:lnTo>
                  <a:lnTo>
                    <a:pt x="37276" y="44118"/>
                  </a:lnTo>
                  <a:lnTo>
                    <a:pt x="37532" y="47991"/>
                  </a:lnTo>
                  <a:lnTo>
                    <a:pt x="37817" y="55962"/>
                  </a:lnTo>
                  <a:lnTo>
                    <a:pt x="37977" y="66057"/>
                  </a:lnTo>
                  <a:lnTo>
                    <a:pt x="38015" y="74717"/>
                  </a:lnTo>
                  <a:lnTo>
                    <a:pt x="37177" y="78550"/>
                  </a:lnTo>
                  <a:lnTo>
                    <a:pt x="32797" y="87989"/>
                  </a:lnTo>
                  <a:lnTo>
                    <a:pt x="31474" y="93496"/>
                  </a:lnTo>
                  <a:lnTo>
                    <a:pt x="30274" y="96995"/>
                  </a:lnTo>
                  <a:lnTo>
                    <a:pt x="28627" y="101022"/>
                  </a:lnTo>
                  <a:lnTo>
                    <a:pt x="26681" y="105400"/>
                  </a:lnTo>
                  <a:lnTo>
                    <a:pt x="24536" y="109166"/>
                  </a:lnTo>
                  <a:lnTo>
                    <a:pt x="19892" y="115606"/>
                  </a:lnTo>
                  <a:lnTo>
                    <a:pt x="17264" y="121292"/>
                  </a:lnTo>
                  <a:lnTo>
                    <a:pt x="16563" y="123993"/>
                  </a:lnTo>
                  <a:lnTo>
                    <a:pt x="15248" y="125794"/>
                  </a:lnTo>
                  <a:lnTo>
                    <a:pt x="13524" y="126995"/>
                  </a:lnTo>
                  <a:lnTo>
                    <a:pt x="11527" y="127795"/>
                  </a:lnTo>
                  <a:lnTo>
                    <a:pt x="10195" y="129176"/>
                  </a:lnTo>
                  <a:lnTo>
                    <a:pt x="9308" y="130942"/>
                  </a:lnTo>
                  <a:lnTo>
                    <a:pt x="7883" y="135816"/>
                  </a:lnTo>
                  <a:lnTo>
                    <a:pt x="6919" y="135369"/>
                  </a:lnTo>
                  <a:lnTo>
                    <a:pt x="3587" y="132615"/>
                  </a:lnTo>
                  <a:lnTo>
                    <a:pt x="2360" y="130696"/>
                  </a:lnTo>
                  <a:lnTo>
                    <a:pt x="996" y="126304"/>
                  </a:lnTo>
                  <a:lnTo>
                    <a:pt x="390" y="121531"/>
                  </a:lnTo>
                  <a:lnTo>
                    <a:pt x="120" y="115740"/>
                  </a:lnTo>
                  <a:lnTo>
                    <a:pt x="0" y="107522"/>
                  </a:lnTo>
                  <a:lnTo>
                    <a:pt x="816" y="102961"/>
                  </a:lnTo>
                  <a:lnTo>
                    <a:pt x="2207" y="98226"/>
                  </a:lnTo>
                  <a:lnTo>
                    <a:pt x="6013" y="87602"/>
                  </a:lnTo>
                  <a:lnTo>
                    <a:pt x="10530" y="74415"/>
                  </a:lnTo>
                  <a:lnTo>
                    <a:pt x="12921" y="68188"/>
                  </a:lnTo>
                  <a:lnTo>
                    <a:pt x="15362" y="62344"/>
                  </a:lnTo>
                  <a:lnTo>
                    <a:pt x="17838" y="56755"/>
                  </a:lnTo>
                  <a:lnTo>
                    <a:pt x="22849" y="46028"/>
                  </a:lnTo>
                  <a:lnTo>
                    <a:pt x="32971" y="25345"/>
                  </a:lnTo>
                  <a:lnTo>
                    <a:pt x="36357" y="21082"/>
                  </a:lnTo>
                  <a:lnTo>
                    <a:pt x="40310" y="17393"/>
                  </a:lnTo>
                  <a:lnTo>
                    <a:pt x="48375" y="11037"/>
                  </a:lnTo>
                  <a:lnTo>
                    <a:pt x="54784" y="5390"/>
                  </a:lnTo>
                  <a:lnTo>
                    <a:pt x="58528" y="3545"/>
                  </a:lnTo>
                  <a:lnTo>
                    <a:pt x="67207" y="1495"/>
                  </a:lnTo>
                  <a:lnTo>
                    <a:pt x="71895" y="949"/>
                  </a:lnTo>
                  <a:lnTo>
                    <a:pt x="76715" y="585"/>
                  </a:lnTo>
                  <a:lnTo>
                    <a:pt x="85744" y="180"/>
                  </a:lnTo>
                  <a:lnTo>
                    <a:pt x="92582" y="0"/>
                  </a:lnTo>
                  <a:lnTo>
                    <a:pt x="100706" y="2178"/>
                  </a:lnTo>
                  <a:lnTo>
                    <a:pt x="105246" y="3944"/>
                  </a:lnTo>
                  <a:lnTo>
                    <a:pt x="109968" y="5968"/>
                  </a:lnTo>
                  <a:lnTo>
                    <a:pt x="119734" y="10474"/>
                  </a:lnTo>
                  <a:lnTo>
                    <a:pt x="123864" y="13708"/>
                  </a:lnTo>
                  <a:lnTo>
                    <a:pt x="127465" y="17557"/>
                  </a:lnTo>
                  <a:lnTo>
                    <a:pt x="130713" y="21817"/>
                  </a:lnTo>
                  <a:lnTo>
                    <a:pt x="133727" y="26351"/>
                  </a:lnTo>
                  <a:lnTo>
                    <a:pt x="136583" y="31065"/>
                  </a:lnTo>
                  <a:lnTo>
                    <a:pt x="139334" y="35902"/>
                  </a:lnTo>
                  <a:lnTo>
                    <a:pt x="141169" y="40820"/>
                  </a:lnTo>
                  <a:lnTo>
                    <a:pt x="142391" y="45792"/>
                  </a:lnTo>
                  <a:lnTo>
                    <a:pt x="143207" y="50801"/>
                  </a:lnTo>
                  <a:lnTo>
                    <a:pt x="143751" y="56679"/>
                  </a:lnTo>
                  <a:lnTo>
                    <a:pt x="144113" y="63137"/>
                  </a:lnTo>
                  <a:lnTo>
                    <a:pt x="144354" y="69984"/>
                  </a:lnTo>
                  <a:lnTo>
                    <a:pt x="143668" y="76241"/>
                  </a:lnTo>
                  <a:lnTo>
                    <a:pt x="142362" y="82106"/>
                  </a:lnTo>
                  <a:lnTo>
                    <a:pt x="138652" y="93985"/>
                  </a:lnTo>
                  <a:lnTo>
                    <a:pt x="134178" y="107731"/>
                  </a:lnTo>
                  <a:lnTo>
                    <a:pt x="131798" y="114106"/>
                  </a:lnTo>
                  <a:lnTo>
                    <a:pt x="129364" y="120049"/>
                  </a:lnTo>
                  <a:lnTo>
                    <a:pt x="126894" y="125705"/>
                  </a:lnTo>
                  <a:lnTo>
                    <a:pt x="124400" y="130322"/>
                  </a:lnTo>
                  <a:lnTo>
                    <a:pt x="121889" y="134247"/>
                  </a:lnTo>
                  <a:lnTo>
                    <a:pt x="119368" y="137710"/>
                  </a:lnTo>
                  <a:lnTo>
                    <a:pt x="115992" y="141712"/>
                  </a:lnTo>
                  <a:lnTo>
                    <a:pt x="112046" y="146073"/>
                  </a:lnTo>
                  <a:lnTo>
                    <a:pt x="99829" y="159068"/>
                  </a:lnTo>
                  <a:lnTo>
                    <a:pt x="99407" y="161775"/>
                  </a:lnTo>
                  <a:lnTo>
                    <a:pt x="99136" y="166366"/>
                  </a:lnTo>
                  <a:lnTo>
                    <a:pt x="99089" y="163116"/>
                  </a:lnTo>
                  <a:lnTo>
                    <a:pt x="99930" y="161190"/>
                  </a:lnTo>
                  <a:lnTo>
                    <a:pt x="103125" y="156791"/>
                  </a:lnTo>
                  <a:lnTo>
                    <a:pt x="106011" y="153586"/>
                  </a:lnTo>
                  <a:lnTo>
                    <a:pt x="113738" y="145510"/>
                  </a:lnTo>
                  <a:lnTo>
                    <a:pt x="119019" y="140985"/>
                  </a:lnTo>
                  <a:lnTo>
                    <a:pt x="125082" y="136275"/>
                  </a:lnTo>
                  <a:lnTo>
                    <a:pt x="131668" y="131442"/>
                  </a:lnTo>
                  <a:lnTo>
                    <a:pt x="138600" y="125680"/>
                  </a:lnTo>
                  <a:lnTo>
                    <a:pt x="145765" y="119299"/>
                  </a:lnTo>
                  <a:lnTo>
                    <a:pt x="153084" y="112505"/>
                  </a:lnTo>
                  <a:lnTo>
                    <a:pt x="160506" y="106282"/>
                  </a:lnTo>
                  <a:lnTo>
                    <a:pt x="167996" y="100440"/>
                  </a:lnTo>
                  <a:lnTo>
                    <a:pt x="175533" y="94852"/>
                  </a:lnTo>
                  <a:lnTo>
                    <a:pt x="190687" y="84128"/>
                  </a:lnTo>
                  <a:lnTo>
                    <a:pt x="221134" y="63445"/>
                  </a:lnTo>
                  <a:lnTo>
                    <a:pt x="227910" y="59182"/>
                  </a:lnTo>
                  <a:lnTo>
                    <a:pt x="234121" y="55493"/>
                  </a:lnTo>
                  <a:lnTo>
                    <a:pt x="239958" y="52188"/>
                  </a:lnTo>
                  <a:lnTo>
                    <a:pt x="245544" y="49984"/>
                  </a:lnTo>
                  <a:lnTo>
                    <a:pt x="250963" y="48514"/>
                  </a:lnTo>
                  <a:lnTo>
                    <a:pt x="256271" y="47535"/>
                  </a:lnTo>
                  <a:lnTo>
                    <a:pt x="264429" y="46447"/>
                  </a:lnTo>
                  <a:lnTo>
                    <a:pt x="270880" y="45963"/>
                  </a:lnTo>
                  <a:lnTo>
                    <a:pt x="279276" y="45691"/>
                  </a:lnTo>
                  <a:lnTo>
                    <a:pt x="284542" y="45627"/>
                  </a:lnTo>
                  <a:lnTo>
                    <a:pt x="286285" y="46457"/>
                  </a:lnTo>
                  <a:lnTo>
                    <a:pt x="287446" y="47856"/>
                  </a:lnTo>
                  <a:lnTo>
                    <a:pt x="288221" y="49636"/>
                  </a:lnTo>
                  <a:lnTo>
                    <a:pt x="289082" y="53871"/>
                  </a:lnTo>
                  <a:lnTo>
                    <a:pt x="289312" y="56187"/>
                  </a:lnTo>
                  <a:lnTo>
                    <a:pt x="290312" y="58576"/>
                  </a:lnTo>
                  <a:lnTo>
                    <a:pt x="293684" y="63489"/>
                  </a:lnTo>
                  <a:lnTo>
                    <a:pt x="294923" y="66831"/>
                  </a:lnTo>
                  <a:lnTo>
                    <a:pt x="295748" y="70753"/>
                  </a:lnTo>
                  <a:lnTo>
                    <a:pt x="296298" y="75061"/>
                  </a:lnTo>
                  <a:lnTo>
                    <a:pt x="295818" y="79626"/>
                  </a:lnTo>
                  <a:lnTo>
                    <a:pt x="294650" y="84362"/>
                  </a:lnTo>
                  <a:lnTo>
                    <a:pt x="293023" y="89214"/>
                  </a:lnTo>
                  <a:lnTo>
                    <a:pt x="291939" y="94142"/>
                  </a:lnTo>
                  <a:lnTo>
                    <a:pt x="291216" y="99119"/>
                  </a:lnTo>
                  <a:lnTo>
                    <a:pt x="290734" y="104131"/>
                  </a:lnTo>
                  <a:lnTo>
                    <a:pt x="290413" y="110013"/>
                  </a:lnTo>
                  <a:lnTo>
                    <a:pt x="290056" y="123321"/>
                  </a:lnTo>
                  <a:lnTo>
                    <a:pt x="289114" y="129580"/>
                  </a:lnTo>
                  <a:lnTo>
                    <a:pt x="287637" y="135445"/>
                  </a:lnTo>
                  <a:lnTo>
                    <a:pt x="285806" y="141049"/>
                  </a:lnTo>
                  <a:lnTo>
                    <a:pt x="284585" y="146478"/>
                  </a:lnTo>
                  <a:lnTo>
                    <a:pt x="283771" y="151791"/>
                  </a:lnTo>
                  <a:lnTo>
                    <a:pt x="283228" y="157025"/>
                  </a:lnTo>
                  <a:lnTo>
                    <a:pt x="282019" y="162209"/>
                  </a:lnTo>
                  <a:lnTo>
                    <a:pt x="280365" y="167358"/>
                  </a:lnTo>
                  <a:lnTo>
                    <a:pt x="278415" y="172484"/>
                  </a:lnTo>
                  <a:lnTo>
                    <a:pt x="277115" y="177594"/>
                  </a:lnTo>
                  <a:lnTo>
                    <a:pt x="276248" y="182695"/>
                  </a:lnTo>
                  <a:lnTo>
                    <a:pt x="275670" y="187789"/>
                  </a:lnTo>
                  <a:lnTo>
                    <a:pt x="275285" y="192031"/>
                  </a:lnTo>
                  <a:lnTo>
                    <a:pt x="275028" y="195706"/>
                  </a:lnTo>
                  <a:lnTo>
                    <a:pt x="274857" y="199002"/>
                  </a:lnTo>
                  <a:lnTo>
                    <a:pt x="275590" y="202047"/>
                  </a:lnTo>
                  <a:lnTo>
                    <a:pt x="276927" y="204923"/>
                  </a:lnTo>
                  <a:lnTo>
                    <a:pt x="282143" y="21321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2"/>
            <p:cNvSpPr/>
            <p:nvPr/>
          </p:nvSpPr>
          <p:spPr>
            <a:xfrm>
              <a:off x="2474799" y="5875048"/>
              <a:ext cx="174918" cy="258929"/>
            </a:xfrm>
            <a:custGeom>
              <a:avLst/>
              <a:gdLst/>
              <a:ahLst/>
              <a:cxnLst/>
              <a:rect l="0" t="0" r="0" b="0"/>
              <a:pathLst>
                <a:path w="174918" h="258929">
                  <a:moveTo>
                    <a:pt x="106277" y="7592"/>
                  </a:moveTo>
                  <a:lnTo>
                    <a:pt x="117640" y="7592"/>
                  </a:lnTo>
                  <a:lnTo>
                    <a:pt x="118938" y="6746"/>
                  </a:lnTo>
                  <a:lnTo>
                    <a:pt x="119803" y="5335"/>
                  </a:lnTo>
                  <a:lnTo>
                    <a:pt x="121191" y="1031"/>
                  </a:lnTo>
                  <a:lnTo>
                    <a:pt x="122153" y="679"/>
                  </a:lnTo>
                  <a:lnTo>
                    <a:pt x="127525" y="112"/>
                  </a:lnTo>
                  <a:lnTo>
                    <a:pt x="128071" y="65"/>
                  </a:lnTo>
                  <a:lnTo>
                    <a:pt x="124788" y="0"/>
                  </a:lnTo>
                  <a:lnTo>
                    <a:pt x="123703" y="837"/>
                  </a:lnTo>
                  <a:lnTo>
                    <a:pt x="122979" y="2242"/>
                  </a:lnTo>
                  <a:lnTo>
                    <a:pt x="122497" y="4025"/>
                  </a:lnTo>
                  <a:lnTo>
                    <a:pt x="121328" y="5215"/>
                  </a:lnTo>
                  <a:lnTo>
                    <a:pt x="119701" y="6007"/>
                  </a:lnTo>
                  <a:lnTo>
                    <a:pt x="117769" y="6536"/>
                  </a:lnTo>
                  <a:lnTo>
                    <a:pt x="114786" y="6888"/>
                  </a:lnTo>
                  <a:lnTo>
                    <a:pt x="111102" y="7123"/>
                  </a:lnTo>
                  <a:lnTo>
                    <a:pt x="106951" y="7279"/>
                  </a:lnTo>
                  <a:lnTo>
                    <a:pt x="88960" y="7499"/>
                  </a:lnTo>
                  <a:lnTo>
                    <a:pt x="82019" y="8377"/>
                  </a:lnTo>
                  <a:lnTo>
                    <a:pt x="74849" y="9808"/>
                  </a:lnTo>
                  <a:lnTo>
                    <a:pt x="67526" y="11610"/>
                  </a:lnTo>
                  <a:lnTo>
                    <a:pt x="60949" y="12810"/>
                  </a:lnTo>
                  <a:lnTo>
                    <a:pt x="54869" y="13611"/>
                  </a:lnTo>
                  <a:lnTo>
                    <a:pt x="49121" y="14144"/>
                  </a:lnTo>
                  <a:lnTo>
                    <a:pt x="42746" y="15347"/>
                  </a:lnTo>
                  <a:lnTo>
                    <a:pt x="35953" y="16996"/>
                  </a:lnTo>
                  <a:lnTo>
                    <a:pt x="28882" y="18941"/>
                  </a:lnTo>
                  <a:lnTo>
                    <a:pt x="23320" y="21085"/>
                  </a:lnTo>
                  <a:lnTo>
                    <a:pt x="18765" y="23361"/>
                  </a:lnTo>
                  <a:lnTo>
                    <a:pt x="14881" y="25725"/>
                  </a:lnTo>
                  <a:lnTo>
                    <a:pt x="11443" y="28147"/>
                  </a:lnTo>
                  <a:lnTo>
                    <a:pt x="8305" y="30609"/>
                  </a:lnTo>
                  <a:lnTo>
                    <a:pt x="1226" y="36598"/>
                  </a:lnTo>
                  <a:lnTo>
                    <a:pt x="645" y="37936"/>
                  </a:lnTo>
                  <a:lnTo>
                    <a:pt x="0" y="41681"/>
                  </a:lnTo>
                  <a:lnTo>
                    <a:pt x="1523" y="43865"/>
                  </a:lnTo>
                  <a:lnTo>
                    <a:pt x="4234" y="46167"/>
                  </a:lnTo>
                  <a:lnTo>
                    <a:pt x="7736" y="48549"/>
                  </a:lnTo>
                  <a:lnTo>
                    <a:pt x="10918" y="50983"/>
                  </a:lnTo>
                  <a:lnTo>
                    <a:pt x="13887" y="53453"/>
                  </a:lnTo>
                  <a:lnTo>
                    <a:pt x="16714" y="55946"/>
                  </a:lnTo>
                  <a:lnTo>
                    <a:pt x="21141" y="59301"/>
                  </a:lnTo>
                  <a:lnTo>
                    <a:pt x="32841" y="67545"/>
                  </a:lnTo>
                  <a:lnTo>
                    <a:pt x="38673" y="71267"/>
                  </a:lnTo>
                  <a:lnTo>
                    <a:pt x="44257" y="74596"/>
                  </a:lnTo>
                  <a:lnTo>
                    <a:pt x="49674" y="77662"/>
                  </a:lnTo>
                  <a:lnTo>
                    <a:pt x="55828" y="80551"/>
                  </a:lnTo>
                  <a:lnTo>
                    <a:pt x="62473" y="83325"/>
                  </a:lnTo>
                  <a:lnTo>
                    <a:pt x="69447" y="86021"/>
                  </a:lnTo>
                  <a:lnTo>
                    <a:pt x="75790" y="88665"/>
                  </a:lnTo>
                  <a:lnTo>
                    <a:pt x="81715" y="91274"/>
                  </a:lnTo>
                  <a:lnTo>
                    <a:pt x="87360" y="93860"/>
                  </a:lnTo>
                  <a:lnTo>
                    <a:pt x="93665" y="96431"/>
                  </a:lnTo>
                  <a:lnTo>
                    <a:pt x="100412" y="98992"/>
                  </a:lnTo>
                  <a:lnTo>
                    <a:pt x="107452" y="101545"/>
                  </a:lnTo>
                  <a:lnTo>
                    <a:pt x="113841" y="104941"/>
                  </a:lnTo>
                  <a:lnTo>
                    <a:pt x="119795" y="108898"/>
                  </a:lnTo>
                  <a:lnTo>
                    <a:pt x="125460" y="113230"/>
                  </a:lnTo>
                  <a:lnTo>
                    <a:pt x="130931" y="116964"/>
                  </a:lnTo>
                  <a:lnTo>
                    <a:pt x="136274" y="120300"/>
                  </a:lnTo>
                  <a:lnTo>
                    <a:pt x="141531" y="123371"/>
                  </a:lnTo>
                  <a:lnTo>
                    <a:pt x="145883" y="126265"/>
                  </a:lnTo>
                  <a:lnTo>
                    <a:pt x="149633" y="129041"/>
                  </a:lnTo>
                  <a:lnTo>
                    <a:pt x="152980" y="131738"/>
                  </a:lnTo>
                  <a:lnTo>
                    <a:pt x="156058" y="134382"/>
                  </a:lnTo>
                  <a:lnTo>
                    <a:pt x="158959" y="136993"/>
                  </a:lnTo>
                  <a:lnTo>
                    <a:pt x="164441" y="142150"/>
                  </a:lnTo>
                  <a:lnTo>
                    <a:pt x="169703" y="147265"/>
                  </a:lnTo>
                  <a:lnTo>
                    <a:pt x="171445" y="150661"/>
                  </a:lnTo>
                  <a:lnTo>
                    <a:pt x="172606" y="154618"/>
                  </a:lnTo>
                  <a:lnTo>
                    <a:pt x="173897" y="162683"/>
                  </a:lnTo>
                  <a:lnTo>
                    <a:pt x="174470" y="169090"/>
                  </a:lnTo>
                  <a:lnTo>
                    <a:pt x="174725" y="174761"/>
                  </a:lnTo>
                  <a:lnTo>
                    <a:pt x="174839" y="180949"/>
                  </a:lnTo>
                  <a:lnTo>
                    <a:pt x="174917" y="199546"/>
                  </a:lnTo>
                  <a:lnTo>
                    <a:pt x="174074" y="202448"/>
                  </a:lnTo>
                  <a:lnTo>
                    <a:pt x="170877" y="207930"/>
                  </a:lnTo>
                  <a:lnTo>
                    <a:pt x="166630" y="213189"/>
                  </a:lnTo>
                  <a:lnTo>
                    <a:pt x="161918" y="218349"/>
                  </a:lnTo>
                  <a:lnTo>
                    <a:pt x="154500" y="226013"/>
                  </a:lnTo>
                  <a:lnTo>
                    <a:pt x="141863" y="238730"/>
                  </a:lnTo>
                  <a:lnTo>
                    <a:pt x="138477" y="240424"/>
                  </a:lnTo>
                  <a:lnTo>
                    <a:pt x="134524" y="241553"/>
                  </a:lnTo>
                  <a:lnTo>
                    <a:pt x="130193" y="242306"/>
                  </a:lnTo>
                  <a:lnTo>
                    <a:pt x="126459" y="243655"/>
                  </a:lnTo>
                  <a:lnTo>
                    <a:pt x="123122" y="245401"/>
                  </a:lnTo>
                  <a:lnTo>
                    <a:pt x="120049" y="247411"/>
                  </a:lnTo>
                  <a:lnTo>
                    <a:pt x="116306" y="249598"/>
                  </a:lnTo>
                  <a:lnTo>
                    <a:pt x="112116" y="251902"/>
                  </a:lnTo>
                  <a:lnTo>
                    <a:pt x="107626" y="254286"/>
                  </a:lnTo>
                  <a:lnTo>
                    <a:pt x="103786" y="255875"/>
                  </a:lnTo>
                  <a:lnTo>
                    <a:pt x="100379" y="256934"/>
                  </a:lnTo>
                  <a:lnTo>
                    <a:pt x="97259" y="257640"/>
                  </a:lnTo>
                  <a:lnTo>
                    <a:pt x="93485" y="258111"/>
                  </a:lnTo>
                  <a:lnTo>
                    <a:pt x="89273" y="258425"/>
                  </a:lnTo>
                  <a:lnTo>
                    <a:pt x="80921" y="258773"/>
                  </a:lnTo>
                  <a:lnTo>
                    <a:pt x="74383" y="258928"/>
                  </a:lnTo>
                  <a:lnTo>
                    <a:pt x="71454" y="258123"/>
                  </a:lnTo>
                  <a:lnTo>
                    <a:pt x="68653" y="256740"/>
                  </a:lnTo>
                  <a:lnTo>
                    <a:pt x="65938" y="254970"/>
                  </a:lnTo>
                  <a:lnTo>
                    <a:pt x="60661" y="253005"/>
                  </a:lnTo>
                  <a:lnTo>
                    <a:pt x="52880" y="25143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3"/>
            <p:cNvSpPr/>
            <p:nvPr/>
          </p:nvSpPr>
          <p:spPr>
            <a:xfrm>
              <a:off x="4495719" y="3794887"/>
              <a:ext cx="356259" cy="319739"/>
            </a:xfrm>
            <a:custGeom>
              <a:avLst/>
              <a:gdLst/>
              <a:ahLst/>
              <a:cxnLst/>
              <a:rect l="0" t="0" r="0" b="0"/>
              <a:pathLst>
                <a:path w="356259" h="319739">
                  <a:moveTo>
                    <a:pt x="0" y="68453"/>
                  </a:moveTo>
                  <a:lnTo>
                    <a:pt x="4050" y="64408"/>
                  </a:lnTo>
                  <a:lnTo>
                    <a:pt x="6090" y="63216"/>
                  </a:lnTo>
                  <a:lnTo>
                    <a:pt x="13011" y="60692"/>
                  </a:lnTo>
                  <a:lnTo>
                    <a:pt x="22125" y="54959"/>
                  </a:lnTo>
                  <a:lnTo>
                    <a:pt x="27463" y="52683"/>
                  </a:lnTo>
                  <a:lnTo>
                    <a:pt x="33565" y="50320"/>
                  </a:lnTo>
                  <a:lnTo>
                    <a:pt x="47126" y="45436"/>
                  </a:lnTo>
                  <a:lnTo>
                    <a:pt x="54301" y="42948"/>
                  </a:lnTo>
                  <a:lnTo>
                    <a:pt x="62475" y="40443"/>
                  </a:lnTo>
                  <a:lnTo>
                    <a:pt x="80598" y="35402"/>
                  </a:lnTo>
                  <a:lnTo>
                    <a:pt x="90178" y="32026"/>
                  </a:lnTo>
                  <a:lnTo>
                    <a:pt x="99954" y="28082"/>
                  </a:lnTo>
                  <a:lnTo>
                    <a:pt x="109862" y="23759"/>
                  </a:lnTo>
                  <a:lnTo>
                    <a:pt x="119857" y="20877"/>
                  </a:lnTo>
                  <a:lnTo>
                    <a:pt x="129911" y="18955"/>
                  </a:lnTo>
                  <a:lnTo>
                    <a:pt x="140004" y="17674"/>
                  </a:lnTo>
                  <a:lnTo>
                    <a:pt x="150971" y="15974"/>
                  </a:lnTo>
                  <a:lnTo>
                    <a:pt x="174456" y="11827"/>
                  </a:lnTo>
                  <a:lnTo>
                    <a:pt x="184957" y="9536"/>
                  </a:lnTo>
                  <a:lnTo>
                    <a:pt x="194499" y="7161"/>
                  </a:lnTo>
                  <a:lnTo>
                    <a:pt x="203405" y="4732"/>
                  </a:lnTo>
                  <a:lnTo>
                    <a:pt x="211036" y="3112"/>
                  </a:lnTo>
                  <a:lnTo>
                    <a:pt x="217819" y="2033"/>
                  </a:lnTo>
                  <a:lnTo>
                    <a:pt x="224036" y="1313"/>
                  </a:lnTo>
                  <a:lnTo>
                    <a:pt x="229876" y="833"/>
                  </a:lnTo>
                  <a:lnTo>
                    <a:pt x="240885" y="300"/>
                  </a:lnTo>
                  <a:lnTo>
                    <a:pt x="248514" y="0"/>
                  </a:lnTo>
                  <a:lnTo>
                    <a:pt x="249584" y="804"/>
                  </a:lnTo>
                  <a:lnTo>
                    <a:pt x="250298" y="2187"/>
                  </a:lnTo>
                  <a:lnTo>
                    <a:pt x="251444" y="6445"/>
                  </a:lnTo>
                  <a:lnTo>
                    <a:pt x="244820" y="9285"/>
                  </a:lnTo>
                  <a:lnTo>
                    <a:pt x="233401" y="13370"/>
                  </a:lnTo>
                  <a:lnTo>
                    <a:pt x="219850" y="18007"/>
                  </a:lnTo>
                  <a:lnTo>
                    <a:pt x="211829" y="21276"/>
                  </a:lnTo>
                  <a:lnTo>
                    <a:pt x="203091" y="25148"/>
                  </a:lnTo>
                  <a:lnTo>
                    <a:pt x="193877" y="29423"/>
                  </a:lnTo>
                  <a:lnTo>
                    <a:pt x="184343" y="33120"/>
                  </a:lnTo>
                  <a:lnTo>
                    <a:pt x="174596" y="36431"/>
                  </a:lnTo>
                  <a:lnTo>
                    <a:pt x="164709" y="39485"/>
                  </a:lnTo>
                  <a:lnTo>
                    <a:pt x="144682" y="45136"/>
                  </a:lnTo>
                  <a:lnTo>
                    <a:pt x="134595" y="47828"/>
                  </a:lnTo>
                  <a:lnTo>
                    <a:pt x="126176" y="50470"/>
                  </a:lnTo>
                  <a:lnTo>
                    <a:pt x="118867" y="53078"/>
                  </a:lnTo>
                  <a:lnTo>
                    <a:pt x="112300" y="55663"/>
                  </a:lnTo>
                  <a:lnTo>
                    <a:pt x="102742" y="60793"/>
                  </a:lnTo>
                  <a:lnTo>
                    <a:pt x="99008" y="63346"/>
                  </a:lnTo>
                  <a:lnTo>
                    <a:pt x="96517" y="65895"/>
                  </a:lnTo>
                  <a:lnTo>
                    <a:pt x="94858" y="68441"/>
                  </a:lnTo>
                  <a:lnTo>
                    <a:pt x="93750" y="70985"/>
                  </a:lnTo>
                  <a:lnTo>
                    <a:pt x="93861" y="72681"/>
                  </a:lnTo>
                  <a:lnTo>
                    <a:pt x="94781" y="73812"/>
                  </a:lnTo>
                  <a:lnTo>
                    <a:pt x="96243" y="74566"/>
                  </a:lnTo>
                  <a:lnTo>
                    <a:pt x="106398" y="75626"/>
                  </a:lnTo>
                  <a:lnTo>
                    <a:pt x="112462" y="76622"/>
                  </a:lnTo>
                  <a:lnTo>
                    <a:pt x="119896" y="78132"/>
                  </a:lnTo>
                  <a:lnTo>
                    <a:pt x="128241" y="79986"/>
                  </a:lnTo>
                  <a:lnTo>
                    <a:pt x="137196" y="81221"/>
                  </a:lnTo>
                  <a:lnTo>
                    <a:pt x="146555" y="82046"/>
                  </a:lnTo>
                  <a:lnTo>
                    <a:pt x="156186" y="82595"/>
                  </a:lnTo>
                  <a:lnTo>
                    <a:pt x="168539" y="83807"/>
                  </a:lnTo>
                  <a:lnTo>
                    <a:pt x="198085" y="87412"/>
                  </a:lnTo>
                  <a:lnTo>
                    <a:pt x="212575" y="89560"/>
                  </a:lnTo>
                  <a:lnTo>
                    <a:pt x="239976" y="94202"/>
                  </a:lnTo>
                  <a:lnTo>
                    <a:pt x="253216" y="97473"/>
                  </a:lnTo>
                  <a:lnTo>
                    <a:pt x="266281" y="101346"/>
                  </a:lnTo>
                  <a:lnTo>
                    <a:pt x="279228" y="105622"/>
                  </a:lnTo>
                  <a:lnTo>
                    <a:pt x="291250" y="110165"/>
                  </a:lnTo>
                  <a:lnTo>
                    <a:pt x="302655" y="114888"/>
                  </a:lnTo>
                  <a:lnTo>
                    <a:pt x="313648" y="119729"/>
                  </a:lnTo>
                  <a:lnTo>
                    <a:pt x="322672" y="124651"/>
                  </a:lnTo>
                  <a:lnTo>
                    <a:pt x="330383" y="129625"/>
                  </a:lnTo>
                  <a:lnTo>
                    <a:pt x="337219" y="134634"/>
                  </a:lnTo>
                  <a:lnTo>
                    <a:pt x="342624" y="139667"/>
                  </a:lnTo>
                  <a:lnTo>
                    <a:pt x="347075" y="144716"/>
                  </a:lnTo>
                  <a:lnTo>
                    <a:pt x="350889" y="149775"/>
                  </a:lnTo>
                  <a:lnTo>
                    <a:pt x="353433" y="155687"/>
                  </a:lnTo>
                  <a:lnTo>
                    <a:pt x="355128" y="162169"/>
                  </a:lnTo>
                  <a:lnTo>
                    <a:pt x="356258" y="169031"/>
                  </a:lnTo>
                  <a:lnTo>
                    <a:pt x="356165" y="175298"/>
                  </a:lnTo>
                  <a:lnTo>
                    <a:pt x="355254" y="181170"/>
                  </a:lnTo>
                  <a:lnTo>
                    <a:pt x="353800" y="186777"/>
                  </a:lnTo>
                  <a:lnTo>
                    <a:pt x="351135" y="192209"/>
                  </a:lnTo>
                  <a:lnTo>
                    <a:pt x="347664" y="197524"/>
                  </a:lnTo>
                  <a:lnTo>
                    <a:pt x="343654" y="202760"/>
                  </a:lnTo>
                  <a:lnTo>
                    <a:pt x="337590" y="208791"/>
                  </a:lnTo>
                  <a:lnTo>
                    <a:pt x="330158" y="215352"/>
                  </a:lnTo>
                  <a:lnTo>
                    <a:pt x="321813" y="222265"/>
                  </a:lnTo>
                  <a:lnTo>
                    <a:pt x="303500" y="236721"/>
                  </a:lnTo>
                  <a:lnTo>
                    <a:pt x="293870" y="244132"/>
                  </a:lnTo>
                  <a:lnTo>
                    <a:pt x="283212" y="251612"/>
                  </a:lnTo>
                  <a:lnTo>
                    <a:pt x="271869" y="259139"/>
                  </a:lnTo>
                  <a:lnTo>
                    <a:pt x="260069" y="266697"/>
                  </a:lnTo>
                  <a:lnTo>
                    <a:pt x="248813" y="273429"/>
                  </a:lnTo>
                  <a:lnTo>
                    <a:pt x="237918" y="279610"/>
                  </a:lnTo>
                  <a:lnTo>
                    <a:pt x="216772" y="290994"/>
                  </a:lnTo>
                  <a:lnTo>
                    <a:pt x="196073" y="301698"/>
                  </a:lnTo>
                  <a:lnTo>
                    <a:pt x="186655" y="306076"/>
                  </a:lnTo>
                  <a:lnTo>
                    <a:pt x="177833" y="309842"/>
                  </a:lnTo>
                  <a:lnTo>
                    <a:pt x="169409" y="313199"/>
                  </a:lnTo>
                  <a:lnTo>
                    <a:pt x="161250" y="315437"/>
                  </a:lnTo>
                  <a:lnTo>
                    <a:pt x="153269" y="316929"/>
                  </a:lnTo>
                  <a:lnTo>
                    <a:pt x="145405" y="317924"/>
                  </a:lnTo>
                  <a:lnTo>
                    <a:pt x="137620" y="318586"/>
                  </a:lnTo>
                  <a:lnTo>
                    <a:pt x="129887" y="319029"/>
                  </a:lnTo>
                  <a:lnTo>
                    <a:pt x="111376" y="319651"/>
                  </a:lnTo>
                  <a:lnTo>
                    <a:pt x="107305" y="319738"/>
                  </a:lnTo>
                  <a:lnTo>
                    <a:pt x="98262" y="317578"/>
                  </a:lnTo>
                  <a:lnTo>
                    <a:pt x="89441" y="313795"/>
                  </a:lnTo>
                  <a:lnTo>
                    <a:pt x="85902" y="311601"/>
                  </a:lnTo>
                  <a:lnTo>
                    <a:pt x="76281" y="30467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4"/>
            <p:cNvSpPr/>
            <p:nvPr/>
          </p:nvSpPr>
          <p:spPr>
            <a:xfrm>
              <a:off x="4871295" y="3840480"/>
              <a:ext cx="217262" cy="272229"/>
            </a:xfrm>
            <a:custGeom>
              <a:avLst/>
              <a:gdLst/>
              <a:ahLst/>
              <a:cxnLst/>
              <a:rect l="0" t="0" r="0" b="0"/>
              <a:pathLst>
                <a:path w="217262" h="272229">
                  <a:moveTo>
                    <a:pt x="51596" y="30480"/>
                  </a:moveTo>
                  <a:lnTo>
                    <a:pt x="47547" y="30480"/>
                  </a:lnTo>
                  <a:lnTo>
                    <a:pt x="41038" y="34996"/>
                  </a:lnTo>
                  <a:lnTo>
                    <a:pt x="36929" y="38570"/>
                  </a:lnTo>
                  <a:lnTo>
                    <a:pt x="34191" y="41800"/>
                  </a:lnTo>
                  <a:lnTo>
                    <a:pt x="31147" y="47647"/>
                  </a:lnTo>
                  <a:lnTo>
                    <a:pt x="27534" y="55325"/>
                  </a:lnTo>
                  <a:lnTo>
                    <a:pt x="14259" y="82143"/>
                  </a:lnTo>
                  <a:lnTo>
                    <a:pt x="10600" y="90322"/>
                  </a:lnTo>
                  <a:lnTo>
                    <a:pt x="7315" y="98314"/>
                  </a:lnTo>
                  <a:lnTo>
                    <a:pt x="4276" y="106183"/>
                  </a:lnTo>
                  <a:lnTo>
                    <a:pt x="2251" y="114815"/>
                  </a:lnTo>
                  <a:lnTo>
                    <a:pt x="900" y="123957"/>
                  </a:lnTo>
                  <a:lnTo>
                    <a:pt x="0" y="133438"/>
                  </a:lnTo>
                  <a:lnTo>
                    <a:pt x="248" y="142299"/>
                  </a:lnTo>
                  <a:lnTo>
                    <a:pt x="1260" y="150746"/>
                  </a:lnTo>
                  <a:lnTo>
                    <a:pt x="2783" y="158917"/>
                  </a:lnTo>
                  <a:lnTo>
                    <a:pt x="5493" y="167752"/>
                  </a:lnTo>
                  <a:lnTo>
                    <a:pt x="8994" y="177028"/>
                  </a:lnTo>
                  <a:lnTo>
                    <a:pt x="13024" y="186599"/>
                  </a:lnTo>
                  <a:lnTo>
                    <a:pt x="18254" y="195519"/>
                  </a:lnTo>
                  <a:lnTo>
                    <a:pt x="24282" y="204006"/>
                  </a:lnTo>
                  <a:lnTo>
                    <a:pt x="30844" y="212204"/>
                  </a:lnTo>
                  <a:lnTo>
                    <a:pt x="38610" y="220209"/>
                  </a:lnTo>
                  <a:lnTo>
                    <a:pt x="47176" y="228086"/>
                  </a:lnTo>
                  <a:lnTo>
                    <a:pt x="56277" y="235877"/>
                  </a:lnTo>
                  <a:lnTo>
                    <a:pt x="65735" y="242765"/>
                  </a:lnTo>
                  <a:lnTo>
                    <a:pt x="75431" y="249050"/>
                  </a:lnTo>
                  <a:lnTo>
                    <a:pt x="85285" y="254933"/>
                  </a:lnTo>
                  <a:lnTo>
                    <a:pt x="95244" y="259702"/>
                  </a:lnTo>
                  <a:lnTo>
                    <a:pt x="105274" y="263728"/>
                  </a:lnTo>
                  <a:lnTo>
                    <a:pt x="115351" y="267258"/>
                  </a:lnTo>
                  <a:lnTo>
                    <a:pt x="126307" y="269613"/>
                  </a:lnTo>
                  <a:lnTo>
                    <a:pt x="137848" y="271181"/>
                  </a:lnTo>
                  <a:lnTo>
                    <a:pt x="149781" y="272228"/>
                  </a:lnTo>
                  <a:lnTo>
                    <a:pt x="160277" y="271231"/>
                  </a:lnTo>
                  <a:lnTo>
                    <a:pt x="169818" y="268875"/>
                  </a:lnTo>
                  <a:lnTo>
                    <a:pt x="178722" y="265610"/>
                  </a:lnTo>
                  <a:lnTo>
                    <a:pt x="186352" y="260893"/>
                  </a:lnTo>
                  <a:lnTo>
                    <a:pt x="193135" y="255209"/>
                  </a:lnTo>
                  <a:lnTo>
                    <a:pt x="199352" y="248879"/>
                  </a:lnTo>
                  <a:lnTo>
                    <a:pt x="204344" y="241272"/>
                  </a:lnTo>
                  <a:lnTo>
                    <a:pt x="208519" y="232815"/>
                  </a:lnTo>
                  <a:lnTo>
                    <a:pt x="212150" y="223790"/>
                  </a:lnTo>
                  <a:lnTo>
                    <a:pt x="214571" y="214387"/>
                  </a:lnTo>
                  <a:lnTo>
                    <a:pt x="216186" y="204731"/>
                  </a:lnTo>
                  <a:lnTo>
                    <a:pt x="217261" y="194908"/>
                  </a:lnTo>
                  <a:lnTo>
                    <a:pt x="217130" y="184125"/>
                  </a:lnTo>
                  <a:lnTo>
                    <a:pt x="216197" y="172703"/>
                  </a:lnTo>
                  <a:lnTo>
                    <a:pt x="214726" y="160856"/>
                  </a:lnTo>
                  <a:lnTo>
                    <a:pt x="212898" y="149571"/>
                  </a:lnTo>
                  <a:lnTo>
                    <a:pt x="210832" y="138660"/>
                  </a:lnTo>
                  <a:lnTo>
                    <a:pt x="208607" y="128000"/>
                  </a:lnTo>
                  <a:lnTo>
                    <a:pt x="204581" y="117507"/>
                  </a:lnTo>
                  <a:lnTo>
                    <a:pt x="199354" y="107125"/>
                  </a:lnTo>
                  <a:lnTo>
                    <a:pt x="193327" y="96816"/>
                  </a:lnTo>
                  <a:lnTo>
                    <a:pt x="185918" y="86557"/>
                  </a:lnTo>
                  <a:lnTo>
                    <a:pt x="177589" y="76332"/>
                  </a:lnTo>
                  <a:lnTo>
                    <a:pt x="168646" y="66128"/>
                  </a:lnTo>
                  <a:lnTo>
                    <a:pt x="159294" y="56785"/>
                  </a:lnTo>
                  <a:lnTo>
                    <a:pt x="149669" y="48017"/>
                  </a:lnTo>
                  <a:lnTo>
                    <a:pt x="139862" y="39632"/>
                  </a:lnTo>
                  <a:lnTo>
                    <a:pt x="130782" y="32348"/>
                  </a:lnTo>
                  <a:lnTo>
                    <a:pt x="122185" y="25799"/>
                  </a:lnTo>
                  <a:lnTo>
                    <a:pt x="113911" y="19739"/>
                  </a:lnTo>
                  <a:lnTo>
                    <a:pt x="105853" y="14853"/>
                  </a:lnTo>
                  <a:lnTo>
                    <a:pt x="97938" y="10748"/>
                  </a:lnTo>
                  <a:lnTo>
                    <a:pt x="90119" y="7166"/>
                  </a:lnTo>
                  <a:lnTo>
                    <a:pt x="83211" y="4777"/>
                  </a:lnTo>
                  <a:lnTo>
                    <a:pt x="76911" y="3185"/>
                  </a:lnTo>
                  <a:lnTo>
                    <a:pt x="62718" y="629"/>
                  </a:lnTo>
                  <a:lnTo>
                    <a:pt x="58517" y="280"/>
                  </a:lnTo>
                  <a:lnTo>
                    <a:pt x="51596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5"/>
            <p:cNvSpPr/>
            <p:nvPr/>
          </p:nvSpPr>
          <p:spPr>
            <a:xfrm>
              <a:off x="5228592" y="3726180"/>
              <a:ext cx="182496" cy="373381"/>
            </a:xfrm>
            <a:custGeom>
              <a:avLst/>
              <a:gdLst/>
              <a:ahLst/>
              <a:cxnLst/>
              <a:rect l="0" t="0" r="0" b="0"/>
              <a:pathLst>
                <a:path w="182496" h="373381">
                  <a:moveTo>
                    <a:pt x="98586" y="0"/>
                  </a:moveTo>
                  <a:lnTo>
                    <a:pt x="98586" y="6561"/>
                  </a:lnTo>
                  <a:lnTo>
                    <a:pt x="97739" y="6914"/>
                  </a:lnTo>
                  <a:lnTo>
                    <a:pt x="94537" y="7306"/>
                  </a:lnTo>
                  <a:lnTo>
                    <a:pt x="93344" y="9104"/>
                  </a:lnTo>
                  <a:lnTo>
                    <a:pt x="90817" y="18878"/>
                  </a:lnTo>
                  <a:lnTo>
                    <a:pt x="87223" y="24759"/>
                  </a:lnTo>
                  <a:lnTo>
                    <a:pt x="32428" y="106753"/>
                  </a:lnTo>
                  <a:lnTo>
                    <a:pt x="27359" y="115196"/>
                  </a:lnTo>
                  <a:lnTo>
                    <a:pt x="22284" y="124211"/>
                  </a:lnTo>
                  <a:lnTo>
                    <a:pt x="17206" y="133607"/>
                  </a:lnTo>
                  <a:lnTo>
                    <a:pt x="12973" y="143258"/>
                  </a:lnTo>
                  <a:lnTo>
                    <a:pt x="9303" y="153079"/>
                  </a:lnTo>
                  <a:lnTo>
                    <a:pt x="6009" y="163012"/>
                  </a:lnTo>
                  <a:lnTo>
                    <a:pt x="3813" y="173022"/>
                  </a:lnTo>
                  <a:lnTo>
                    <a:pt x="2349" y="183081"/>
                  </a:lnTo>
                  <a:lnTo>
                    <a:pt x="1374" y="193174"/>
                  </a:lnTo>
                  <a:lnTo>
                    <a:pt x="723" y="203290"/>
                  </a:lnTo>
                  <a:lnTo>
                    <a:pt x="288" y="213420"/>
                  </a:lnTo>
                  <a:lnTo>
                    <a:pt x="0" y="223560"/>
                  </a:lnTo>
                  <a:lnTo>
                    <a:pt x="1502" y="232860"/>
                  </a:lnTo>
                  <a:lnTo>
                    <a:pt x="4199" y="241600"/>
                  </a:lnTo>
                  <a:lnTo>
                    <a:pt x="7692" y="249967"/>
                  </a:lnTo>
                  <a:lnTo>
                    <a:pt x="12563" y="258084"/>
                  </a:lnTo>
                  <a:lnTo>
                    <a:pt x="18353" y="266036"/>
                  </a:lnTo>
                  <a:lnTo>
                    <a:pt x="24756" y="273877"/>
                  </a:lnTo>
                  <a:lnTo>
                    <a:pt x="38652" y="291621"/>
                  </a:lnTo>
                  <a:lnTo>
                    <a:pt x="45916" y="301094"/>
                  </a:lnTo>
                  <a:lnTo>
                    <a:pt x="54997" y="309103"/>
                  </a:lnTo>
                  <a:lnTo>
                    <a:pt x="65289" y="316135"/>
                  </a:lnTo>
                  <a:lnTo>
                    <a:pt x="112257" y="343634"/>
                  </a:lnTo>
                  <a:lnTo>
                    <a:pt x="122955" y="349316"/>
                  </a:lnTo>
                  <a:lnTo>
                    <a:pt x="132631" y="353951"/>
                  </a:lnTo>
                  <a:lnTo>
                    <a:pt x="141625" y="357887"/>
                  </a:lnTo>
                  <a:lnTo>
                    <a:pt x="150163" y="361358"/>
                  </a:lnTo>
                  <a:lnTo>
                    <a:pt x="182495" y="3733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0" name="SMARTInkAnnotation36"/>
            <p:cNvSpPr/>
            <p:nvPr/>
          </p:nvSpPr>
          <p:spPr>
            <a:xfrm>
              <a:off x="5372947" y="3756663"/>
              <a:ext cx="213404" cy="249942"/>
            </a:xfrm>
            <a:custGeom>
              <a:avLst/>
              <a:gdLst/>
              <a:ahLst/>
              <a:cxnLst/>
              <a:rect l="0" t="0" r="0" b="0"/>
              <a:pathLst>
                <a:path w="213404" h="249942">
                  <a:moveTo>
                    <a:pt x="0" y="53337"/>
                  </a:moveTo>
                  <a:lnTo>
                    <a:pt x="0" y="49292"/>
                  </a:lnTo>
                  <a:lnTo>
                    <a:pt x="848" y="48100"/>
                  </a:lnTo>
                  <a:lnTo>
                    <a:pt x="2260" y="47306"/>
                  </a:lnTo>
                  <a:lnTo>
                    <a:pt x="6568" y="46031"/>
                  </a:lnTo>
                  <a:lnTo>
                    <a:pt x="12661" y="40542"/>
                  </a:lnTo>
                  <a:lnTo>
                    <a:pt x="18964" y="34374"/>
                  </a:lnTo>
                  <a:lnTo>
                    <a:pt x="21965" y="33075"/>
                  </a:lnTo>
                  <a:lnTo>
                    <a:pt x="25662" y="32209"/>
                  </a:lnTo>
                  <a:lnTo>
                    <a:pt x="29821" y="31632"/>
                  </a:lnTo>
                  <a:lnTo>
                    <a:pt x="34290" y="30400"/>
                  </a:lnTo>
                  <a:lnTo>
                    <a:pt x="38964" y="28733"/>
                  </a:lnTo>
                  <a:lnTo>
                    <a:pt x="43774" y="26774"/>
                  </a:lnTo>
                  <a:lnTo>
                    <a:pt x="47829" y="24622"/>
                  </a:lnTo>
                  <a:lnTo>
                    <a:pt x="51380" y="22340"/>
                  </a:lnTo>
                  <a:lnTo>
                    <a:pt x="54595" y="19973"/>
                  </a:lnTo>
                  <a:lnTo>
                    <a:pt x="58433" y="17548"/>
                  </a:lnTo>
                  <a:lnTo>
                    <a:pt x="62687" y="15084"/>
                  </a:lnTo>
                  <a:lnTo>
                    <a:pt x="67219" y="12595"/>
                  </a:lnTo>
                  <a:lnTo>
                    <a:pt x="72781" y="10936"/>
                  </a:lnTo>
                  <a:lnTo>
                    <a:pt x="79034" y="9830"/>
                  </a:lnTo>
                  <a:lnTo>
                    <a:pt x="85743" y="9092"/>
                  </a:lnTo>
                  <a:lnTo>
                    <a:pt x="91913" y="7754"/>
                  </a:lnTo>
                  <a:lnTo>
                    <a:pt x="97721" y="6015"/>
                  </a:lnTo>
                  <a:lnTo>
                    <a:pt x="103287" y="4009"/>
                  </a:lnTo>
                  <a:lnTo>
                    <a:pt x="108694" y="2672"/>
                  </a:lnTo>
                  <a:lnTo>
                    <a:pt x="113993" y="1780"/>
                  </a:lnTo>
                  <a:lnTo>
                    <a:pt x="119221" y="1186"/>
                  </a:lnTo>
                  <a:lnTo>
                    <a:pt x="124402" y="790"/>
                  </a:lnTo>
                  <a:lnTo>
                    <a:pt x="129550" y="526"/>
                  </a:lnTo>
                  <a:lnTo>
                    <a:pt x="142636" y="154"/>
                  </a:lnTo>
                  <a:lnTo>
                    <a:pt x="164337" y="3"/>
                  </a:lnTo>
                  <a:lnTo>
                    <a:pt x="166270" y="0"/>
                  </a:lnTo>
                  <a:lnTo>
                    <a:pt x="166786" y="846"/>
                  </a:lnTo>
                  <a:lnTo>
                    <a:pt x="167359" y="4043"/>
                  </a:lnTo>
                  <a:lnTo>
                    <a:pt x="166664" y="6081"/>
                  </a:lnTo>
                  <a:lnTo>
                    <a:pt x="161637" y="13841"/>
                  </a:lnTo>
                  <a:lnTo>
                    <a:pt x="159459" y="17693"/>
                  </a:lnTo>
                  <a:lnTo>
                    <a:pt x="157160" y="21955"/>
                  </a:lnTo>
                  <a:lnTo>
                    <a:pt x="152345" y="28947"/>
                  </a:lnTo>
                  <a:lnTo>
                    <a:pt x="149874" y="31997"/>
                  </a:lnTo>
                  <a:lnTo>
                    <a:pt x="145685" y="35724"/>
                  </a:lnTo>
                  <a:lnTo>
                    <a:pt x="140348" y="39902"/>
                  </a:lnTo>
                  <a:lnTo>
                    <a:pt x="134248" y="44381"/>
                  </a:lnTo>
                  <a:lnTo>
                    <a:pt x="128487" y="48213"/>
                  </a:lnTo>
                  <a:lnTo>
                    <a:pt x="122950" y="51614"/>
                  </a:lnTo>
                  <a:lnTo>
                    <a:pt x="117565" y="54729"/>
                  </a:lnTo>
                  <a:lnTo>
                    <a:pt x="112279" y="58498"/>
                  </a:lnTo>
                  <a:lnTo>
                    <a:pt x="107060" y="62704"/>
                  </a:lnTo>
                  <a:lnTo>
                    <a:pt x="101885" y="67202"/>
                  </a:lnTo>
                  <a:lnTo>
                    <a:pt x="93876" y="74457"/>
                  </a:lnTo>
                  <a:lnTo>
                    <a:pt x="87491" y="80504"/>
                  </a:lnTo>
                  <a:lnTo>
                    <a:pt x="81828" y="86014"/>
                  </a:lnTo>
                  <a:lnTo>
                    <a:pt x="79979" y="88668"/>
                  </a:lnTo>
                  <a:lnTo>
                    <a:pt x="77925" y="93876"/>
                  </a:lnTo>
                  <a:lnTo>
                    <a:pt x="78224" y="95603"/>
                  </a:lnTo>
                  <a:lnTo>
                    <a:pt x="79271" y="96754"/>
                  </a:lnTo>
                  <a:lnTo>
                    <a:pt x="80817" y="97522"/>
                  </a:lnTo>
                  <a:lnTo>
                    <a:pt x="81848" y="98880"/>
                  </a:lnTo>
                  <a:lnTo>
                    <a:pt x="82535" y="100633"/>
                  </a:lnTo>
                  <a:lnTo>
                    <a:pt x="82993" y="102648"/>
                  </a:lnTo>
                  <a:lnTo>
                    <a:pt x="84993" y="104837"/>
                  </a:lnTo>
                  <a:lnTo>
                    <a:pt x="88022" y="107144"/>
                  </a:lnTo>
                  <a:lnTo>
                    <a:pt x="91736" y="109529"/>
                  </a:lnTo>
                  <a:lnTo>
                    <a:pt x="96755" y="111118"/>
                  </a:lnTo>
                  <a:lnTo>
                    <a:pt x="102644" y="112178"/>
                  </a:lnTo>
                  <a:lnTo>
                    <a:pt x="109112" y="112884"/>
                  </a:lnTo>
                  <a:lnTo>
                    <a:pt x="115967" y="114202"/>
                  </a:lnTo>
                  <a:lnTo>
                    <a:pt x="123080" y="115927"/>
                  </a:lnTo>
                  <a:lnTo>
                    <a:pt x="130364" y="117924"/>
                  </a:lnTo>
                  <a:lnTo>
                    <a:pt x="137764" y="119255"/>
                  </a:lnTo>
                  <a:lnTo>
                    <a:pt x="145238" y="120143"/>
                  </a:lnTo>
                  <a:lnTo>
                    <a:pt x="152765" y="120734"/>
                  </a:lnTo>
                  <a:lnTo>
                    <a:pt x="160325" y="121975"/>
                  </a:lnTo>
                  <a:lnTo>
                    <a:pt x="167908" y="123649"/>
                  </a:lnTo>
                  <a:lnTo>
                    <a:pt x="175505" y="125611"/>
                  </a:lnTo>
                  <a:lnTo>
                    <a:pt x="182265" y="128613"/>
                  </a:lnTo>
                  <a:lnTo>
                    <a:pt x="188469" y="132308"/>
                  </a:lnTo>
                  <a:lnTo>
                    <a:pt x="194298" y="136465"/>
                  </a:lnTo>
                  <a:lnTo>
                    <a:pt x="199032" y="140082"/>
                  </a:lnTo>
                  <a:lnTo>
                    <a:pt x="203035" y="143340"/>
                  </a:lnTo>
                  <a:lnTo>
                    <a:pt x="206552" y="146359"/>
                  </a:lnTo>
                  <a:lnTo>
                    <a:pt x="208897" y="150065"/>
                  </a:lnTo>
                  <a:lnTo>
                    <a:pt x="210460" y="154230"/>
                  </a:lnTo>
                  <a:lnTo>
                    <a:pt x="211502" y="158699"/>
                  </a:lnTo>
                  <a:lnTo>
                    <a:pt x="212659" y="165922"/>
                  </a:lnTo>
                  <a:lnTo>
                    <a:pt x="213174" y="172801"/>
                  </a:lnTo>
                  <a:lnTo>
                    <a:pt x="213403" y="181504"/>
                  </a:lnTo>
                  <a:lnTo>
                    <a:pt x="211768" y="186195"/>
                  </a:lnTo>
                  <a:lnTo>
                    <a:pt x="208984" y="191016"/>
                  </a:lnTo>
                  <a:lnTo>
                    <a:pt x="205432" y="195923"/>
                  </a:lnTo>
                  <a:lnTo>
                    <a:pt x="201370" y="200887"/>
                  </a:lnTo>
                  <a:lnTo>
                    <a:pt x="196966" y="205891"/>
                  </a:lnTo>
                  <a:lnTo>
                    <a:pt x="192335" y="210920"/>
                  </a:lnTo>
                  <a:lnTo>
                    <a:pt x="187553" y="215119"/>
                  </a:lnTo>
                  <a:lnTo>
                    <a:pt x="182670" y="218765"/>
                  </a:lnTo>
                  <a:lnTo>
                    <a:pt x="177718" y="222042"/>
                  </a:lnTo>
                  <a:lnTo>
                    <a:pt x="171876" y="225074"/>
                  </a:lnTo>
                  <a:lnTo>
                    <a:pt x="165437" y="227941"/>
                  </a:lnTo>
                  <a:lnTo>
                    <a:pt x="158603" y="230701"/>
                  </a:lnTo>
                  <a:lnTo>
                    <a:pt x="144227" y="236022"/>
                  </a:lnTo>
                  <a:lnTo>
                    <a:pt x="136835" y="238628"/>
                  </a:lnTo>
                  <a:lnTo>
                    <a:pt x="130211" y="241211"/>
                  </a:lnTo>
                  <a:lnTo>
                    <a:pt x="124100" y="243780"/>
                  </a:lnTo>
                  <a:lnTo>
                    <a:pt x="118331" y="246339"/>
                  </a:lnTo>
                  <a:lnTo>
                    <a:pt x="112789" y="248045"/>
                  </a:lnTo>
                  <a:lnTo>
                    <a:pt x="107401" y="249182"/>
                  </a:lnTo>
                  <a:lnTo>
                    <a:pt x="102112" y="249941"/>
                  </a:lnTo>
                  <a:lnTo>
                    <a:pt x="96044" y="249600"/>
                  </a:lnTo>
                  <a:lnTo>
                    <a:pt x="89456" y="248525"/>
                  </a:lnTo>
                  <a:lnTo>
                    <a:pt x="82522" y="246963"/>
                  </a:lnTo>
                  <a:lnTo>
                    <a:pt x="76203" y="245074"/>
                  </a:lnTo>
                  <a:lnTo>
                    <a:pt x="70296" y="242968"/>
                  </a:lnTo>
                  <a:lnTo>
                    <a:pt x="64663" y="240719"/>
                  </a:lnTo>
                  <a:lnTo>
                    <a:pt x="60060" y="238371"/>
                  </a:lnTo>
                  <a:lnTo>
                    <a:pt x="56144" y="235960"/>
                  </a:lnTo>
                  <a:lnTo>
                    <a:pt x="52685" y="233505"/>
                  </a:lnTo>
                  <a:lnTo>
                    <a:pt x="48684" y="231023"/>
                  </a:lnTo>
                  <a:lnTo>
                    <a:pt x="44322" y="228521"/>
                  </a:lnTo>
                  <a:lnTo>
                    <a:pt x="39718" y="226006"/>
                  </a:lnTo>
                  <a:lnTo>
                    <a:pt x="35802" y="222636"/>
                  </a:lnTo>
                  <a:lnTo>
                    <a:pt x="32344" y="218697"/>
                  </a:lnTo>
                  <a:lnTo>
                    <a:pt x="29191" y="214377"/>
                  </a:lnTo>
                  <a:lnTo>
                    <a:pt x="25687" y="207319"/>
                  </a:lnTo>
                  <a:lnTo>
                    <a:pt x="24129" y="201360"/>
                  </a:lnTo>
                  <a:lnTo>
                    <a:pt x="23715" y="198586"/>
                  </a:lnTo>
                  <a:lnTo>
                    <a:pt x="22884" y="19049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1" name="SMARTInkAnnotation37"/>
            <p:cNvSpPr/>
            <p:nvPr/>
          </p:nvSpPr>
          <p:spPr>
            <a:xfrm>
              <a:off x="5662815" y="3779520"/>
              <a:ext cx="38140" cy="236221"/>
            </a:xfrm>
            <a:custGeom>
              <a:avLst/>
              <a:gdLst/>
              <a:ahLst/>
              <a:cxnLst/>
              <a:rect l="0" t="0" r="0" b="0"/>
              <a:pathLst>
                <a:path w="38140" h="236221">
                  <a:moveTo>
                    <a:pt x="7626" y="0"/>
                  </a:moveTo>
                  <a:lnTo>
                    <a:pt x="7626" y="10606"/>
                  </a:lnTo>
                  <a:lnTo>
                    <a:pt x="6779" y="12997"/>
                  </a:lnTo>
                  <a:lnTo>
                    <a:pt x="5366" y="15439"/>
                  </a:lnTo>
                  <a:lnTo>
                    <a:pt x="3577" y="17912"/>
                  </a:lnTo>
                  <a:lnTo>
                    <a:pt x="2383" y="21255"/>
                  </a:lnTo>
                  <a:lnTo>
                    <a:pt x="1589" y="25176"/>
                  </a:lnTo>
                  <a:lnTo>
                    <a:pt x="1058" y="29484"/>
                  </a:lnTo>
                  <a:lnTo>
                    <a:pt x="705" y="34896"/>
                  </a:lnTo>
                  <a:lnTo>
                    <a:pt x="469" y="41044"/>
                  </a:lnTo>
                  <a:lnTo>
                    <a:pt x="138" y="61832"/>
                  </a:lnTo>
                  <a:lnTo>
                    <a:pt x="0" y="141220"/>
                  </a:lnTo>
                  <a:lnTo>
                    <a:pt x="847" y="149181"/>
                  </a:lnTo>
                  <a:lnTo>
                    <a:pt x="2259" y="156180"/>
                  </a:lnTo>
                  <a:lnTo>
                    <a:pt x="4048" y="162541"/>
                  </a:lnTo>
                  <a:lnTo>
                    <a:pt x="8296" y="176380"/>
                  </a:lnTo>
                  <a:lnTo>
                    <a:pt x="10616" y="183626"/>
                  </a:lnTo>
                  <a:lnTo>
                    <a:pt x="13009" y="190151"/>
                  </a:lnTo>
                  <a:lnTo>
                    <a:pt x="15453" y="196194"/>
                  </a:lnTo>
                  <a:lnTo>
                    <a:pt x="17930" y="201916"/>
                  </a:lnTo>
                  <a:lnTo>
                    <a:pt x="22941" y="212789"/>
                  </a:lnTo>
                  <a:lnTo>
                    <a:pt x="25464" y="218060"/>
                  </a:lnTo>
                  <a:lnTo>
                    <a:pt x="27994" y="222420"/>
                  </a:lnTo>
                  <a:lnTo>
                    <a:pt x="30528" y="226173"/>
                  </a:lnTo>
                  <a:lnTo>
                    <a:pt x="38139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4" name="SMARTInkAnnotation38"/>
            <p:cNvSpPr/>
            <p:nvPr/>
          </p:nvSpPr>
          <p:spPr>
            <a:xfrm>
              <a:off x="5739094" y="3642360"/>
              <a:ext cx="143264" cy="457201"/>
            </a:xfrm>
            <a:custGeom>
              <a:avLst/>
              <a:gdLst/>
              <a:ahLst/>
              <a:cxnLst/>
              <a:rect l="0" t="0" r="0" b="0"/>
              <a:pathLst>
                <a:path w="143264" h="457201">
                  <a:moveTo>
                    <a:pt x="0" y="0"/>
                  </a:moveTo>
                  <a:lnTo>
                    <a:pt x="4050" y="4045"/>
                  </a:lnTo>
                  <a:lnTo>
                    <a:pt x="6937" y="6084"/>
                  </a:lnTo>
                  <a:lnTo>
                    <a:pt x="10557" y="8289"/>
                  </a:lnTo>
                  <a:lnTo>
                    <a:pt x="14667" y="10607"/>
                  </a:lnTo>
                  <a:lnTo>
                    <a:pt x="18254" y="13844"/>
                  </a:lnTo>
                  <a:lnTo>
                    <a:pt x="21493" y="17697"/>
                  </a:lnTo>
                  <a:lnTo>
                    <a:pt x="24499" y="21958"/>
                  </a:lnTo>
                  <a:lnTo>
                    <a:pt x="29047" y="26492"/>
                  </a:lnTo>
                  <a:lnTo>
                    <a:pt x="34621" y="31208"/>
                  </a:lnTo>
                  <a:lnTo>
                    <a:pt x="40879" y="36046"/>
                  </a:lnTo>
                  <a:lnTo>
                    <a:pt x="47594" y="42657"/>
                  </a:lnTo>
                  <a:lnTo>
                    <a:pt x="54613" y="50451"/>
                  </a:lnTo>
                  <a:lnTo>
                    <a:pt x="61836" y="59035"/>
                  </a:lnTo>
                  <a:lnTo>
                    <a:pt x="68346" y="67297"/>
                  </a:lnTo>
                  <a:lnTo>
                    <a:pt x="74381" y="75344"/>
                  </a:lnTo>
                  <a:lnTo>
                    <a:pt x="80100" y="83249"/>
                  </a:lnTo>
                  <a:lnTo>
                    <a:pt x="86454" y="92753"/>
                  </a:lnTo>
                  <a:lnTo>
                    <a:pt x="100296" y="114602"/>
                  </a:lnTo>
                  <a:lnTo>
                    <a:pt x="106699" y="126355"/>
                  </a:lnTo>
                  <a:lnTo>
                    <a:pt x="112664" y="138424"/>
                  </a:lnTo>
                  <a:lnTo>
                    <a:pt x="118335" y="150702"/>
                  </a:lnTo>
                  <a:lnTo>
                    <a:pt x="122963" y="163969"/>
                  </a:lnTo>
                  <a:lnTo>
                    <a:pt x="126896" y="177892"/>
                  </a:lnTo>
                  <a:lnTo>
                    <a:pt x="133527" y="206064"/>
                  </a:lnTo>
                  <a:lnTo>
                    <a:pt x="139298" y="232695"/>
                  </a:lnTo>
                  <a:lnTo>
                    <a:pt x="141176" y="246570"/>
                  </a:lnTo>
                  <a:lnTo>
                    <a:pt x="142429" y="260901"/>
                  </a:lnTo>
                  <a:lnTo>
                    <a:pt x="143263" y="275534"/>
                  </a:lnTo>
                  <a:lnTo>
                    <a:pt x="142973" y="289522"/>
                  </a:lnTo>
                  <a:lnTo>
                    <a:pt x="141931" y="303082"/>
                  </a:lnTo>
                  <a:lnTo>
                    <a:pt x="140389" y="316355"/>
                  </a:lnTo>
                  <a:lnTo>
                    <a:pt x="138513" y="328590"/>
                  </a:lnTo>
                  <a:lnTo>
                    <a:pt x="136415" y="340134"/>
                  </a:lnTo>
                  <a:lnTo>
                    <a:pt x="134169" y="351216"/>
                  </a:lnTo>
                  <a:lnTo>
                    <a:pt x="130977" y="361991"/>
                  </a:lnTo>
                  <a:lnTo>
                    <a:pt x="127153" y="372560"/>
                  </a:lnTo>
                  <a:lnTo>
                    <a:pt x="122909" y="382994"/>
                  </a:lnTo>
                  <a:lnTo>
                    <a:pt x="117537" y="392489"/>
                  </a:lnTo>
                  <a:lnTo>
                    <a:pt x="111413" y="401359"/>
                  </a:lnTo>
                  <a:lnTo>
                    <a:pt x="104788" y="409813"/>
                  </a:lnTo>
                  <a:lnTo>
                    <a:pt x="98675" y="417142"/>
                  </a:lnTo>
                  <a:lnTo>
                    <a:pt x="92905" y="423722"/>
                  </a:lnTo>
                  <a:lnTo>
                    <a:pt x="87364" y="429801"/>
                  </a:lnTo>
                  <a:lnTo>
                    <a:pt x="81127" y="434700"/>
                  </a:lnTo>
                  <a:lnTo>
                    <a:pt x="74426" y="438814"/>
                  </a:lnTo>
                  <a:lnTo>
                    <a:pt x="49452" y="451499"/>
                  </a:lnTo>
                  <a:lnTo>
                    <a:pt x="43986" y="453399"/>
                  </a:lnTo>
                  <a:lnTo>
                    <a:pt x="38648" y="454667"/>
                  </a:lnTo>
                  <a:lnTo>
                    <a:pt x="33393" y="455511"/>
                  </a:lnTo>
                  <a:lnTo>
                    <a:pt x="29042" y="456074"/>
                  </a:lnTo>
                  <a:lnTo>
                    <a:pt x="25295" y="456450"/>
                  </a:lnTo>
                  <a:lnTo>
                    <a:pt x="15256" y="4572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5" name="SMARTInkAnnotation39"/>
            <p:cNvSpPr/>
            <p:nvPr/>
          </p:nvSpPr>
          <p:spPr>
            <a:xfrm>
              <a:off x="6067101" y="3931948"/>
              <a:ext cx="312751" cy="15213"/>
            </a:xfrm>
            <a:custGeom>
              <a:avLst/>
              <a:gdLst/>
              <a:ahLst/>
              <a:cxnLst/>
              <a:rect l="0" t="0" r="0" b="0"/>
              <a:pathLst>
                <a:path w="312751" h="15213">
                  <a:moveTo>
                    <a:pt x="0" y="7592"/>
                  </a:moveTo>
                  <a:lnTo>
                    <a:pt x="14667" y="7592"/>
                  </a:lnTo>
                  <a:lnTo>
                    <a:pt x="19100" y="6746"/>
                  </a:lnTo>
                  <a:lnTo>
                    <a:pt x="23752" y="5335"/>
                  </a:lnTo>
                  <a:lnTo>
                    <a:pt x="28548" y="3547"/>
                  </a:lnTo>
                  <a:lnTo>
                    <a:pt x="34289" y="2355"/>
                  </a:lnTo>
                  <a:lnTo>
                    <a:pt x="40657" y="1561"/>
                  </a:lnTo>
                  <a:lnTo>
                    <a:pt x="47446" y="1031"/>
                  </a:lnTo>
                  <a:lnTo>
                    <a:pt x="55362" y="679"/>
                  </a:lnTo>
                  <a:lnTo>
                    <a:pt x="73199" y="286"/>
                  </a:lnTo>
                  <a:lnTo>
                    <a:pt x="132395" y="0"/>
                  </a:lnTo>
                  <a:lnTo>
                    <a:pt x="142507" y="837"/>
                  </a:lnTo>
                  <a:lnTo>
                    <a:pt x="152639" y="2242"/>
                  </a:lnTo>
                  <a:lnTo>
                    <a:pt x="162784" y="4025"/>
                  </a:lnTo>
                  <a:lnTo>
                    <a:pt x="173785" y="5215"/>
                  </a:lnTo>
                  <a:lnTo>
                    <a:pt x="185357" y="6007"/>
                  </a:lnTo>
                  <a:lnTo>
                    <a:pt x="207819" y="6888"/>
                  </a:lnTo>
                  <a:lnTo>
                    <a:pt x="234761" y="7384"/>
                  </a:lnTo>
                  <a:lnTo>
                    <a:pt x="270335" y="7565"/>
                  </a:lnTo>
                  <a:lnTo>
                    <a:pt x="275998" y="8421"/>
                  </a:lnTo>
                  <a:lnTo>
                    <a:pt x="281468" y="9838"/>
                  </a:lnTo>
                  <a:lnTo>
                    <a:pt x="286809" y="11629"/>
                  </a:lnTo>
                  <a:lnTo>
                    <a:pt x="291218" y="12824"/>
                  </a:lnTo>
                  <a:lnTo>
                    <a:pt x="295006" y="13620"/>
                  </a:lnTo>
                  <a:lnTo>
                    <a:pt x="298378" y="14150"/>
                  </a:lnTo>
                  <a:lnTo>
                    <a:pt x="301473" y="14505"/>
                  </a:lnTo>
                  <a:lnTo>
                    <a:pt x="304384" y="14741"/>
                  </a:lnTo>
                  <a:lnTo>
                    <a:pt x="312750" y="1521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6" name="SMARTInkAnnotation40"/>
            <p:cNvSpPr/>
            <p:nvPr/>
          </p:nvSpPr>
          <p:spPr>
            <a:xfrm>
              <a:off x="6044309" y="3992880"/>
              <a:ext cx="244006" cy="53341"/>
            </a:xfrm>
            <a:custGeom>
              <a:avLst/>
              <a:gdLst/>
              <a:ahLst/>
              <a:cxnLst/>
              <a:rect l="0" t="0" r="0" b="0"/>
              <a:pathLst>
                <a:path w="244006" h="53341">
                  <a:moveTo>
                    <a:pt x="7535" y="53340"/>
                  </a:moveTo>
                  <a:lnTo>
                    <a:pt x="0" y="53340"/>
                  </a:lnTo>
                  <a:lnTo>
                    <a:pt x="3983" y="53340"/>
                  </a:lnTo>
                  <a:lnTo>
                    <a:pt x="6015" y="52494"/>
                  </a:lnTo>
                  <a:lnTo>
                    <a:pt x="8217" y="51083"/>
                  </a:lnTo>
                  <a:lnTo>
                    <a:pt x="10532" y="49295"/>
                  </a:lnTo>
                  <a:lnTo>
                    <a:pt x="13771" y="48103"/>
                  </a:lnTo>
                  <a:lnTo>
                    <a:pt x="17625" y="47309"/>
                  </a:lnTo>
                  <a:lnTo>
                    <a:pt x="21890" y="46779"/>
                  </a:lnTo>
                  <a:lnTo>
                    <a:pt x="25581" y="45580"/>
                  </a:lnTo>
                  <a:lnTo>
                    <a:pt x="28889" y="43933"/>
                  </a:lnTo>
                  <a:lnTo>
                    <a:pt x="31941" y="41988"/>
                  </a:lnTo>
                  <a:lnTo>
                    <a:pt x="37367" y="39846"/>
                  </a:lnTo>
                  <a:lnTo>
                    <a:pt x="44374" y="37570"/>
                  </a:lnTo>
                  <a:lnTo>
                    <a:pt x="52436" y="35207"/>
                  </a:lnTo>
                  <a:lnTo>
                    <a:pt x="60353" y="33632"/>
                  </a:lnTo>
                  <a:lnTo>
                    <a:pt x="68174" y="32581"/>
                  </a:lnTo>
                  <a:lnTo>
                    <a:pt x="75931" y="31881"/>
                  </a:lnTo>
                  <a:lnTo>
                    <a:pt x="83644" y="30567"/>
                  </a:lnTo>
                  <a:lnTo>
                    <a:pt x="91330" y="28845"/>
                  </a:lnTo>
                  <a:lnTo>
                    <a:pt x="98995" y="26850"/>
                  </a:lnTo>
                  <a:lnTo>
                    <a:pt x="106649" y="24673"/>
                  </a:lnTo>
                  <a:lnTo>
                    <a:pt x="121934" y="19997"/>
                  </a:lnTo>
                  <a:lnTo>
                    <a:pt x="129569" y="18412"/>
                  </a:lnTo>
                  <a:lnTo>
                    <a:pt x="137202" y="17354"/>
                  </a:lnTo>
                  <a:lnTo>
                    <a:pt x="144833" y="16650"/>
                  </a:lnTo>
                  <a:lnTo>
                    <a:pt x="152464" y="15333"/>
                  </a:lnTo>
                  <a:lnTo>
                    <a:pt x="160093" y="13608"/>
                  </a:lnTo>
                  <a:lnTo>
                    <a:pt x="167722" y="11612"/>
                  </a:lnTo>
                  <a:lnTo>
                    <a:pt x="175351" y="10282"/>
                  </a:lnTo>
                  <a:lnTo>
                    <a:pt x="182979" y="9394"/>
                  </a:lnTo>
                  <a:lnTo>
                    <a:pt x="190608" y="8803"/>
                  </a:lnTo>
                  <a:lnTo>
                    <a:pt x="197389" y="7562"/>
                  </a:lnTo>
                  <a:lnTo>
                    <a:pt x="203605" y="5888"/>
                  </a:lnTo>
                  <a:lnTo>
                    <a:pt x="209443" y="3925"/>
                  </a:lnTo>
                  <a:lnTo>
                    <a:pt x="215032" y="2617"/>
                  </a:lnTo>
                  <a:lnTo>
                    <a:pt x="220452" y="1745"/>
                  </a:lnTo>
                  <a:lnTo>
                    <a:pt x="225760" y="1163"/>
                  </a:lnTo>
                  <a:lnTo>
                    <a:pt x="230146" y="775"/>
                  </a:lnTo>
                  <a:lnTo>
                    <a:pt x="233919" y="517"/>
                  </a:lnTo>
                  <a:lnTo>
                    <a:pt x="24400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7" name="SMARTInkAnnotation41"/>
            <p:cNvSpPr/>
            <p:nvPr/>
          </p:nvSpPr>
          <p:spPr>
            <a:xfrm>
              <a:off x="6397678" y="3737326"/>
              <a:ext cx="268808" cy="301275"/>
            </a:xfrm>
            <a:custGeom>
              <a:avLst/>
              <a:gdLst/>
              <a:ahLst/>
              <a:cxnLst/>
              <a:rect l="0" t="0" r="0" b="0"/>
              <a:pathLst>
                <a:path w="268808" h="301275">
                  <a:moveTo>
                    <a:pt x="264411" y="42194"/>
                  </a:moveTo>
                  <a:lnTo>
                    <a:pt x="264411" y="30843"/>
                  </a:lnTo>
                  <a:lnTo>
                    <a:pt x="265259" y="28700"/>
                  </a:lnTo>
                  <a:lnTo>
                    <a:pt x="268462" y="24061"/>
                  </a:lnTo>
                  <a:lnTo>
                    <a:pt x="268807" y="21639"/>
                  </a:lnTo>
                  <a:lnTo>
                    <a:pt x="268190" y="19177"/>
                  </a:lnTo>
                  <a:lnTo>
                    <a:pt x="265243" y="14185"/>
                  </a:lnTo>
                  <a:lnTo>
                    <a:pt x="261109" y="9143"/>
                  </a:lnTo>
                  <a:lnTo>
                    <a:pt x="257124" y="7460"/>
                  </a:lnTo>
                  <a:lnTo>
                    <a:pt x="251925" y="6339"/>
                  </a:lnTo>
                  <a:lnTo>
                    <a:pt x="245916" y="5590"/>
                  </a:lnTo>
                  <a:lnTo>
                    <a:pt x="239368" y="4245"/>
                  </a:lnTo>
                  <a:lnTo>
                    <a:pt x="232460" y="2502"/>
                  </a:lnTo>
                  <a:lnTo>
                    <a:pt x="225312" y="493"/>
                  </a:lnTo>
                  <a:lnTo>
                    <a:pt x="216308" y="0"/>
                  </a:lnTo>
                  <a:lnTo>
                    <a:pt x="206068" y="518"/>
                  </a:lnTo>
                  <a:lnTo>
                    <a:pt x="195003" y="1710"/>
                  </a:lnTo>
                  <a:lnTo>
                    <a:pt x="183389" y="2505"/>
                  </a:lnTo>
                  <a:lnTo>
                    <a:pt x="171409" y="3035"/>
                  </a:lnTo>
                  <a:lnTo>
                    <a:pt x="159185" y="3388"/>
                  </a:lnTo>
                  <a:lnTo>
                    <a:pt x="146796" y="5317"/>
                  </a:lnTo>
                  <a:lnTo>
                    <a:pt x="134300" y="8296"/>
                  </a:lnTo>
                  <a:lnTo>
                    <a:pt x="121731" y="11975"/>
                  </a:lnTo>
                  <a:lnTo>
                    <a:pt x="109114" y="15275"/>
                  </a:lnTo>
                  <a:lnTo>
                    <a:pt x="83795" y="21199"/>
                  </a:lnTo>
                  <a:lnTo>
                    <a:pt x="71958" y="24811"/>
                  </a:lnTo>
                  <a:lnTo>
                    <a:pt x="60676" y="28912"/>
                  </a:lnTo>
                  <a:lnTo>
                    <a:pt x="49765" y="33339"/>
                  </a:lnTo>
                  <a:lnTo>
                    <a:pt x="39947" y="37984"/>
                  </a:lnTo>
                  <a:lnTo>
                    <a:pt x="30860" y="42774"/>
                  </a:lnTo>
                  <a:lnTo>
                    <a:pt x="22260" y="47661"/>
                  </a:lnTo>
                  <a:lnTo>
                    <a:pt x="15679" y="51766"/>
                  </a:lnTo>
                  <a:lnTo>
                    <a:pt x="10443" y="55348"/>
                  </a:lnTo>
                  <a:lnTo>
                    <a:pt x="6105" y="58583"/>
                  </a:lnTo>
                  <a:lnTo>
                    <a:pt x="3213" y="61587"/>
                  </a:lnTo>
                  <a:lnTo>
                    <a:pt x="1286" y="64436"/>
                  </a:lnTo>
                  <a:lnTo>
                    <a:pt x="0" y="67182"/>
                  </a:lnTo>
                  <a:lnTo>
                    <a:pt x="838" y="70706"/>
                  </a:lnTo>
                  <a:lnTo>
                    <a:pt x="6290" y="79137"/>
                  </a:lnTo>
                  <a:lnTo>
                    <a:pt x="10117" y="82063"/>
                  </a:lnTo>
                  <a:lnTo>
                    <a:pt x="14364" y="84013"/>
                  </a:lnTo>
                  <a:lnTo>
                    <a:pt x="18890" y="85314"/>
                  </a:lnTo>
                  <a:lnTo>
                    <a:pt x="24450" y="86181"/>
                  </a:lnTo>
                  <a:lnTo>
                    <a:pt x="30699" y="86758"/>
                  </a:lnTo>
                  <a:lnTo>
                    <a:pt x="37408" y="87144"/>
                  </a:lnTo>
                  <a:lnTo>
                    <a:pt x="51643" y="87572"/>
                  </a:lnTo>
                  <a:lnTo>
                    <a:pt x="58999" y="87686"/>
                  </a:lnTo>
                  <a:lnTo>
                    <a:pt x="67293" y="86069"/>
                  </a:lnTo>
                  <a:lnTo>
                    <a:pt x="76212" y="83297"/>
                  </a:lnTo>
                  <a:lnTo>
                    <a:pt x="94316" y="76549"/>
                  </a:lnTo>
                  <a:lnTo>
                    <a:pt x="110838" y="70727"/>
                  </a:lnTo>
                  <a:lnTo>
                    <a:pt x="118803" y="67143"/>
                  </a:lnTo>
                  <a:lnTo>
                    <a:pt x="126656" y="63060"/>
                  </a:lnTo>
                  <a:lnTo>
                    <a:pt x="134434" y="58645"/>
                  </a:lnTo>
                  <a:lnTo>
                    <a:pt x="142162" y="54008"/>
                  </a:lnTo>
                  <a:lnTo>
                    <a:pt x="157530" y="44340"/>
                  </a:lnTo>
                  <a:lnTo>
                    <a:pt x="164340" y="39392"/>
                  </a:lnTo>
                  <a:lnTo>
                    <a:pt x="170575" y="34399"/>
                  </a:lnTo>
                  <a:lnTo>
                    <a:pt x="176427" y="29378"/>
                  </a:lnTo>
                  <a:lnTo>
                    <a:pt x="185189" y="21540"/>
                  </a:lnTo>
                  <a:lnTo>
                    <a:pt x="188712" y="18265"/>
                  </a:lnTo>
                  <a:lnTo>
                    <a:pt x="194887" y="14626"/>
                  </a:lnTo>
                  <a:lnTo>
                    <a:pt x="197720" y="13655"/>
                  </a:lnTo>
                  <a:lnTo>
                    <a:pt x="199608" y="12161"/>
                  </a:lnTo>
                  <a:lnTo>
                    <a:pt x="200869" y="10319"/>
                  </a:lnTo>
                  <a:lnTo>
                    <a:pt x="202889" y="5324"/>
                  </a:lnTo>
                  <a:lnTo>
                    <a:pt x="202208" y="5761"/>
                  </a:lnTo>
                  <a:lnTo>
                    <a:pt x="199190" y="8504"/>
                  </a:lnTo>
                  <a:lnTo>
                    <a:pt x="198046" y="10421"/>
                  </a:lnTo>
                  <a:lnTo>
                    <a:pt x="196775" y="14808"/>
                  </a:lnTo>
                  <a:lnTo>
                    <a:pt x="196210" y="21838"/>
                  </a:lnTo>
                  <a:lnTo>
                    <a:pt x="196060" y="26083"/>
                  </a:lnTo>
                  <a:lnTo>
                    <a:pt x="193633" y="35317"/>
                  </a:lnTo>
                  <a:lnTo>
                    <a:pt x="191799" y="40149"/>
                  </a:lnTo>
                  <a:lnTo>
                    <a:pt x="188880" y="45911"/>
                  </a:lnTo>
                  <a:lnTo>
                    <a:pt x="185240" y="52292"/>
                  </a:lnTo>
                  <a:lnTo>
                    <a:pt x="181119" y="59086"/>
                  </a:lnTo>
                  <a:lnTo>
                    <a:pt x="178371" y="67002"/>
                  </a:lnTo>
                  <a:lnTo>
                    <a:pt x="176539" y="75666"/>
                  </a:lnTo>
                  <a:lnTo>
                    <a:pt x="175318" y="84829"/>
                  </a:lnTo>
                  <a:lnTo>
                    <a:pt x="173655" y="94324"/>
                  </a:lnTo>
                  <a:lnTo>
                    <a:pt x="171700" y="104040"/>
                  </a:lnTo>
                  <a:lnTo>
                    <a:pt x="169549" y="113905"/>
                  </a:lnTo>
                  <a:lnTo>
                    <a:pt x="168115" y="123021"/>
                  </a:lnTo>
                  <a:lnTo>
                    <a:pt x="167159" y="131639"/>
                  </a:lnTo>
                  <a:lnTo>
                    <a:pt x="166521" y="139924"/>
                  </a:lnTo>
                  <a:lnTo>
                    <a:pt x="166097" y="148834"/>
                  </a:lnTo>
                  <a:lnTo>
                    <a:pt x="165624" y="167765"/>
                  </a:lnTo>
                  <a:lnTo>
                    <a:pt x="165359" y="197463"/>
                  </a:lnTo>
                  <a:lnTo>
                    <a:pt x="166169" y="206667"/>
                  </a:lnTo>
                  <a:lnTo>
                    <a:pt x="167557" y="215343"/>
                  </a:lnTo>
                  <a:lnTo>
                    <a:pt x="169330" y="223666"/>
                  </a:lnTo>
                  <a:lnTo>
                    <a:pt x="170511" y="231755"/>
                  </a:lnTo>
                  <a:lnTo>
                    <a:pt x="171299" y="239688"/>
                  </a:lnTo>
                  <a:lnTo>
                    <a:pt x="171824" y="247517"/>
                  </a:lnTo>
                  <a:lnTo>
                    <a:pt x="173022" y="254430"/>
                  </a:lnTo>
                  <a:lnTo>
                    <a:pt x="174669" y="260731"/>
                  </a:lnTo>
                  <a:lnTo>
                    <a:pt x="176613" y="266625"/>
                  </a:lnTo>
                  <a:lnTo>
                    <a:pt x="177909" y="272248"/>
                  </a:lnTo>
                  <a:lnTo>
                    <a:pt x="178774" y="277690"/>
                  </a:lnTo>
                  <a:lnTo>
                    <a:pt x="180161" y="290501"/>
                  </a:lnTo>
                  <a:lnTo>
                    <a:pt x="180402" y="296765"/>
                  </a:lnTo>
                  <a:lnTo>
                    <a:pt x="181283" y="298268"/>
                  </a:lnTo>
                  <a:lnTo>
                    <a:pt x="182718" y="299270"/>
                  </a:lnTo>
                  <a:lnTo>
                    <a:pt x="188130" y="30127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8" name="SMARTInkAnnotation42"/>
            <p:cNvSpPr/>
            <p:nvPr/>
          </p:nvSpPr>
          <p:spPr>
            <a:xfrm>
              <a:off x="6723114" y="3726219"/>
              <a:ext cx="264750" cy="266208"/>
            </a:xfrm>
            <a:custGeom>
              <a:avLst/>
              <a:gdLst/>
              <a:ahLst/>
              <a:cxnLst/>
              <a:rect l="0" t="0" r="0" b="0"/>
              <a:pathLst>
                <a:path w="264750" h="266208">
                  <a:moveTo>
                    <a:pt x="22884" y="38061"/>
                  </a:moveTo>
                  <a:lnTo>
                    <a:pt x="22884" y="26489"/>
                  </a:lnTo>
                  <a:lnTo>
                    <a:pt x="23732" y="25267"/>
                  </a:lnTo>
                  <a:lnTo>
                    <a:pt x="25145" y="24452"/>
                  </a:lnTo>
                  <a:lnTo>
                    <a:pt x="26934" y="23908"/>
                  </a:lnTo>
                  <a:lnTo>
                    <a:pt x="31182" y="21046"/>
                  </a:lnTo>
                  <a:lnTo>
                    <a:pt x="38339" y="14676"/>
                  </a:lnTo>
                  <a:lnTo>
                    <a:pt x="40815" y="12311"/>
                  </a:lnTo>
                  <a:lnTo>
                    <a:pt x="45009" y="9888"/>
                  </a:lnTo>
                  <a:lnTo>
                    <a:pt x="50347" y="7426"/>
                  </a:lnTo>
                  <a:lnTo>
                    <a:pt x="56448" y="4938"/>
                  </a:lnTo>
                  <a:lnTo>
                    <a:pt x="63059" y="3279"/>
                  </a:lnTo>
                  <a:lnTo>
                    <a:pt x="70009" y="2173"/>
                  </a:lnTo>
                  <a:lnTo>
                    <a:pt x="77185" y="1436"/>
                  </a:lnTo>
                  <a:lnTo>
                    <a:pt x="84512" y="945"/>
                  </a:lnTo>
                  <a:lnTo>
                    <a:pt x="91938" y="617"/>
                  </a:lnTo>
                  <a:lnTo>
                    <a:pt x="107819" y="252"/>
                  </a:lnTo>
                  <a:lnTo>
                    <a:pt x="155574" y="0"/>
                  </a:lnTo>
                  <a:lnTo>
                    <a:pt x="165588" y="834"/>
                  </a:lnTo>
                  <a:lnTo>
                    <a:pt x="175654" y="2236"/>
                  </a:lnTo>
                  <a:lnTo>
                    <a:pt x="185755" y="4018"/>
                  </a:lnTo>
                  <a:lnTo>
                    <a:pt x="194184" y="5206"/>
                  </a:lnTo>
                  <a:lnTo>
                    <a:pt x="201499" y="5997"/>
                  </a:lnTo>
                  <a:lnTo>
                    <a:pt x="208071" y="6526"/>
                  </a:lnTo>
                  <a:lnTo>
                    <a:pt x="214146" y="7724"/>
                  </a:lnTo>
                  <a:lnTo>
                    <a:pt x="219892" y="9370"/>
                  </a:lnTo>
                  <a:lnTo>
                    <a:pt x="233196" y="14049"/>
                  </a:lnTo>
                  <a:lnTo>
                    <a:pt x="234287" y="15280"/>
                  </a:lnTo>
                  <a:lnTo>
                    <a:pt x="235015" y="16947"/>
                  </a:lnTo>
                  <a:lnTo>
                    <a:pt x="235499" y="18905"/>
                  </a:lnTo>
                  <a:lnTo>
                    <a:pt x="234975" y="21057"/>
                  </a:lnTo>
                  <a:lnTo>
                    <a:pt x="232133" y="25706"/>
                  </a:lnTo>
                  <a:lnTo>
                    <a:pt x="228493" y="28978"/>
                  </a:lnTo>
                  <a:lnTo>
                    <a:pt x="223524" y="32852"/>
                  </a:lnTo>
                  <a:lnTo>
                    <a:pt x="217669" y="37128"/>
                  </a:lnTo>
                  <a:lnTo>
                    <a:pt x="210374" y="40826"/>
                  </a:lnTo>
                  <a:lnTo>
                    <a:pt x="202121" y="44138"/>
                  </a:lnTo>
                  <a:lnTo>
                    <a:pt x="193229" y="47193"/>
                  </a:lnTo>
                  <a:lnTo>
                    <a:pt x="183912" y="50922"/>
                  </a:lnTo>
                  <a:lnTo>
                    <a:pt x="174309" y="55102"/>
                  </a:lnTo>
                  <a:lnTo>
                    <a:pt x="164517" y="59582"/>
                  </a:lnTo>
                  <a:lnTo>
                    <a:pt x="153751" y="63415"/>
                  </a:lnTo>
                  <a:lnTo>
                    <a:pt x="142336" y="66817"/>
                  </a:lnTo>
                  <a:lnTo>
                    <a:pt x="130489" y="69931"/>
                  </a:lnTo>
                  <a:lnTo>
                    <a:pt x="120047" y="72008"/>
                  </a:lnTo>
                  <a:lnTo>
                    <a:pt x="110544" y="73392"/>
                  </a:lnTo>
                  <a:lnTo>
                    <a:pt x="101666" y="74316"/>
                  </a:lnTo>
                  <a:lnTo>
                    <a:pt x="94051" y="75778"/>
                  </a:lnTo>
                  <a:lnTo>
                    <a:pt x="87280" y="77599"/>
                  </a:lnTo>
                  <a:lnTo>
                    <a:pt x="81071" y="79660"/>
                  </a:lnTo>
                  <a:lnTo>
                    <a:pt x="75236" y="81880"/>
                  </a:lnTo>
                  <a:lnTo>
                    <a:pt x="69651" y="84207"/>
                  </a:lnTo>
                  <a:lnTo>
                    <a:pt x="64234" y="86605"/>
                  </a:lnTo>
                  <a:lnTo>
                    <a:pt x="61469" y="89050"/>
                  </a:lnTo>
                  <a:lnTo>
                    <a:pt x="60473" y="91527"/>
                  </a:lnTo>
                  <a:lnTo>
                    <a:pt x="60916" y="97541"/>
                  </a:lnTo>
                  <a:lnTo>
                    <a:pt x="65496" y="102879"/>
                  </a:lnTo>
                  <a:lnTo>
                    <a:pt x="69091" y="106673"/>
                  </a:lnTo>
                  <a:lnTo>
                    <a:pt x="74878" y="110049"/>
                  </a:lnTo>
                  <a:lnTo>
                    <a:pt x="82126" y="113146"/>
                  </a:lnTo>
                  <a:lnTo>
                    <a:pt x="90348" y="116058"/>
                  </a:lnTo>
                  <a:lnTo>
                    <a:pt x="99221" y="118846"/>
                  </a:lnTo>
                  <a:lnTo>
                    <a:pt x="129599" y="127661"/>
                  </a:lnTo>
                  <a:lnTo>
                    <a:pt x="155916" y="136021"/>
                  </a:lnTo>
                  <a:lnTo>
                    <a:pt x="168359" y="140621"/>
                  </a:lnTo>
                  <a:lnTo>
                    <a:pt x="180044" y="145381"/>
                  </a:lnTo>
                  <a:lnTo>
                    <a:pt x="191224" y="150248"/>
                  </a:lnTo>
                  <a:lnTo>
                    <a:pt x="212687" y="160171"/>
                  </a:lnTo>
                  <a:lnTo>
                    <a:pt x="223158" y="165188"/>
                  </a:lnTo>
                  <a:lnTo>
                    <a:pt x="231834" y="170226"/>
                  </a:lnTo>
                  <a:lnTo>
                    <a:pt x="239312" y="175277"/>
                  </a:lnTo>
                  <a:lnTo>
                    <a:pt x="245992" y="180339"/>
                  </a:lnTo>
                  <a:lnTo>
                    <a:pt x="251294" y="184559"/>
                  </a:lnTo>
                  <a:lnTo>
                    <a:pt x="259444" y="191507"/>
                  </a:lnTo>
                  <a:lnTo>
                    <a:pt x="261957" y="195392"/>
                  </a:lnTo>
                  <a:lnTo>
                    <a:pt x="263633" y="199675"/>
                  </a:lnTo>
                  <a:lnTo>
                    <a:pt x="264749" y="204223"/>
                  </a:lnTo>
                  <a:lnTo>
                    <a:pt x="264646" y="208103"/>
                  </a:lnTo>
                  <a:lnTo>
                    <a:pt x="263729" y="211536"/>
                  </a:lnTo>
                  <a:lnTo>
                    <a:pt x="262270" y="214671"/>
                  </a:lnTo>
                  <a:lnTo>
                    <a:pt x="258756" y="217607"/>
                  </a:lnTo>
                  <a:lnTo>
                    <a:pt x="253869" y="220412"/>
                  </a:lnTo>
                  <a:lnTo>
                    <a:pt x="248069" y="223128"/>
                  </a:lnTo>
                  <a:lnTo>
                    <a:pt x="242508" y="226632"/>
                  </a:lnTo>
                  <a:lnTo>
                    <a:pt x="237105" y="230662"/>
                  </a:lnTo>
                  <a:lnTo>
                    <a:pt x="231808" y="235042"/>
                  </a:lnTo>
                  <a:lnTo>
                    <a:pt x="224886" y="238808"/>
                  </a:lnTo>
                  <a:lnTo>
                    <a:pt x="216883" y="242166"/>
                  </a:lnTo>
                  <a:lnTo>
                    <a:pt x="208155" y="245251"/>
                  </a:lnTo>
                  <a:lnTo>
                    <a:pt x="198946" y="248154"/>
                  </a:lnTo>
                  <a:lnTo>
                    <a:pt x="179675" y="253638"/>
                  </a:lnTo>
                  <a:lnTo>
                    <a:pt x="149764" y="261486"/>
                  </a:lnTo>
                  <a:lnTo>
                    <a:pt x="140525" y="263211"/>
                  </a:lnTo>
                  <a:lnTo>
                    <a:pt x="131824" y="264361"/>
                  </a:lnTo>
                  <a:lnTo>
                    <a:pt x="123480" y="265128"/>
                  </a:lnTo>
                  <a:lnTo>
                    <a:pt x="114528" y="265639"/>
                  </a:lnTo>
                  <a:lnTo>
                    <a:pt x="95540" y="266207"/>
                  </a:lnTo>
                  <a:lnTo>
                    <a:pt x="87425" y="265512"/>
                  </a:lnTo>
                  <a:lnTo>
                    <a:pt x="80320" y="264201"/>
                  </a:lnTo>
                  <a:lnTo>
                    <a:pt x="73887" y="262482"/>
                  </a:lnTo>
                  <a:lnTo>
                    <a:pt x="66210" y="259641"/>
                  </a:lnTo>
                  <a:lnTo>
                    <a:pt x="57701" y="256055"/>
                  </a:lnTo>
                  <a:lnTo>
                    <a:pt x="40901" y="248400"/>
                  </a:lnTo>
                  <a:lnTo>
                    <a:pt x="27784" y="242176"/>
                  </a:lnTo>
                  <a:lnTo>
                    <a:pt x="22761" y="239332"/>
                  </a:lnTo>
                  <a:lnTo>
                    <a:pt x="14918" y="233913"/>
                  </a:lnTo>
                  <a:lnTo>
                    <a:pt x="8608" y="228682"/>
                  </a:lnTo>
                  <a:lnTo>
                    <a:pt x="0" y="22094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9" name="SMARTInkAnnotation43"/>
            <p:cNvSpPr/>
            <p:nvPr/>
          </p:nvSpPr>
          <p:spPr>
            <a:xfrm>
              <a:off x="7083260" y="3749359"/>
              <a:ext cx="247336" cy="299094"/>
            </a:xfrm>
            <a:custGeom>
              <a:avLst/>
              <a:gdLst/>
              <a:ahLst/>
              <a:cxnLst/>
              <a:rect l="0" t="0" r="0" b="0"/>
              <a:pathLst>
                <a:path w="247336" h="299094">
                  <a:moveTo>
                    <a:pt x="67025" y="7301"/>
                  </a:moveTo>
                  <a:lnTo>
                    <a:pt x="67025" y="13862"/>
                  </a:lnTo>
                  <a:lnTo>
                    <a:pt x="60936" y="21642"/>
                  </a:lnTo>
                  <a:lnTo>
                    <a:pt x="56408" y="29479"/>
                  </a:lnTo>
                  <a:lnTo>
                    <a:pt x="54014" y="34786"/>
                  </a:lnTo>
                  <a:lnTo>
                    <a:pt x="51571" y="40865"/>
                  </a:lnTo>
                  <a:lnTo>
                    <a:pt x="49094" y="47457"/>
                  </a:lnTo>
                  <a:lnTo>
                    <a:pt x="45748" y="55238"/>
                  </a:lnTo>
                  <a:lnTo>
                    <a:pt x="37509" y="72915"/>
                  </a:lnTo>
                  <a:lnTo>
                    <a:pt x="23341" y="101908"/>
                  </a:lnTo>
                  <a:lnTo>
                    <a:pt x="19257" y="111858"/>
                  </a:lnTo>
                  <a:lnTo>
                    <a:pt x="15686" y="121879"/>
                  </a:lnTo>
                  <a:lnTo>
                    <a:pt x="12457" y="131946"/>
                  </a:lnTo>
                  <a:lnTo>
                    <a:pt x="9457" y="142045"/>
                  </a:lnTo>
                  <a:lnTo>
                    <a:pt x="3863" y="162296"/>
                  </a:lnTo>
                  <a:lnTo>
                    <a:pt x="2034" y="172438"/>
                  </a:lnTo>
                  <a:lnTo>
                    <a:pt x="814" y="182585"/>
                  </a:lnTo>
                  <a:lnTo>
                    <a:pt x="0" y="192737"/>
                  </a:lnTo>
                  <a:lnTo>
                    <a:pt x="1152" y="202046"/>
                  </a:lnTo>
                  <a:lnTo>
                    <a:pt x="3615" y="210791"/>
                  </a:lnTo>
                  <a:lnTo>
                    <a:pt x="6954" y="219161"/>
                  </a:lnTo>
                  <a:lnTo>
                    <a:pt x="10874" y="227281"/>
                  </a:lnTo>
                  <a:lnTo>
                    <a:pt x="15182" y="235234"/>
                  </a:lnTo>
                  <a:lnTo>
                    <a:pt x="19750" y="243076"/>
                  </a:lnTo>
                  <a:lnTo>
                    <a:pt x="25337" y="250845"/>
                  </a:lnTo>
                  <a:lnTo>
                    <a:pt x="31606" y="258563"/>
                  </a:lnTo>
                  <a:lnTo>
                    <a:pt x="38327" y="266250"/>
                  </a:lnTo>
                  <a:lnTo>
                    <a:pt x="46198" y="273067"/>
                  </a:lnTo>
                  <a:lnTo>
                    <a:pt x="54835" y="279305"/>
                  </a:lnTo>
                  <a:lnTo>
                    <a:pt x="63984" y="285156"/>
                  </a:lnTo>
                  <a:lnTo>
                    <a:pt x="74320" y="289905"/>
                  </a:lnTo>
                  <a:lnTo>
                    <a:pt x="85450" y="293917"/>
                  </a:lnTo>
                  <a:lnTo>
                    <a:pt x="97107" y="297438"/>
                  </a:lnTo>
                  <a:lnTo>
                    <a:pt x="109116" y="298940"/>
                  </a:lnTo>
                  <a:lnTo>
                    <a:pt x="121360" y="299093"/>
                  </a:lnTo>
                  <a:lnTo>
                    <a:pt x="133761" y="298349"/>
                  </a:lnTo>
                  <a:lnTo>
                    <a:pt x="145417" y="296160"/>
                  </a:lnTo>
                  <a:lnTo>
                    <a:pt x="156579" y="293007"/>
                  </a:lnTo>
                  <a:lnTo>
                    <a:pt x="167411" y="289212"/>
                  </a:lnTo>
                  <a:lnTo>
                    <a:pt x="177175" y="284141"/>
                  </a:lnTo>
                  <a:lnTo>
                    <a:pt x="186227" y="278221"/>
                  </a:lnTo>
                  <a:lnTo>
                    <a:pt x="194804" y="271735"/>
                  </a:lnTo>
                  <a:lnTo>
                    <a:pt x="203912" y="263177"/>
                  </a:lnTo>
                  <a:lnTo>
                    <a:pt x="213374" y="253238"/>
                  </a:lnTo>
                  <a:lnTo>
                    <a:pt x="223073" y="242379"/>
                  </a:lnTo>
                  <a:lnTo>
                    <a:pt x="230387" y="230907"/>
                  </a:lnTo>
                  <a:lnTo>
                    <a:pt x="236110" y="219025"/>
                  </a:lnTo>
                  <a:lnTo>
                    <a:pt x="240773" y="206870"/>
                  </a:lnTo>
                  <a:lnTo>
                    <a:pt x="243881" y="194534"/>
                  </a:lnTo>
                  <a:lnTo>
                    <a:pt x="245953" y="182076"/>
                  </a:lnTo>
                  <a:lnTo>
                    <a:pt x="247335" y="169537"/>
                  </a:lnTo>
                  <a:lnTo>
                    <a:pt x="246562" y="156946"/>
                  </a:lnTo>
                  <a:lnTo>
                    <a:pt x="244350" y="144317"/>
                  </a:lnTo>
                  <a:lnTo>
                    <a:pt x="241181" y="131665"/>
                  </a:lnTo>
                  <a:lnTo>
                    <a:pt x="236525" y="118997"/>
                  </a:lnTo>
                  <a:lnTo>
                    <a:pt x="230880" y="106318"/>
                  </a:lnTo>
                  <a:lnTo>
                    <a:pt x="224573" y="93633"/>
                  </a:lnTo>
                  <a:lnTo>
                    <a:pt x="217825" y="81789"/>
                  </a:lnTo>
                  <a:lnTo>
                    <a:pt x="210784" y="70506"/>
                  </a:lnTo>
                  <a:lnTo>
                    <a:pt x="203547" y="59598"/>
                  </a:lnTo>
                  <a:lnTo>
                    <a:pt x="195333" y="49786"/>
                  </a:lnTo>
                  <a:lnTo>
                    <a:pt x="186466" y="40705"/>
                  </a:lnTo>
                  <a:lnTo>
                    <a:pt x="177164" y="32110"/>
                  </a:lnTo>
                  <a:lnTo>
                    <a:pt x="167573" y="24687"/>
                  </a:lnTo>
                  <a:lnTo>
                    <a:pt x="157789" y="18045"/>
                  </a:lnTo>
                  <a:lnTo>
                    <a:pt x="147876" y="11923"/>
                  </a:lnTo>
                  <a:lnTo>
                    <a:pt x="137877" y="7843"/>
                  </a:lnTo>
                  <a:lnTo>
                    <a:pt x="127821" y="5122"/>
                  </a:lnTo>
                  <a:lnTo>
                    <a:pt x="117726" y="3308"/>
                  </a:lnTo>
                  <a:lnTo>
                    <a:pt x="107606" y="2099"/>
                  </a:lnTo>
                  <a:lnTo>
                    <a:pt x="97469" y="1293"/>
                  </a:lnTo>
                  <a:lnTo>
                    <a:pt x="73785" y="159"/>
                  </a:lnTo>
                  <a:lnTo>
                    <a:pt x="68990" y="0"/>
                  </a:lnTo>
                  <a:lnTo>
                    <a:pt x="64097" y="740"/>
                  </a:lnTo>
                  <a:lnTo>
                    <a:pt x="59140" y="2081"/>
                  </a:lnTo>
                  <a:lnTo>
                    <a:pt x="44141" y="730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0" name="SMARTInkAnnotation44"/>
            <p:cNvSpPr/>
            <p:nvPr/>
          </p:nvSpPr>
          <p:spPr>
            <a:xfrm>
              <a:off x="4388926" y="4941476"/>
              <a:ext cx="333498" cy="300971"/>
            </a:xfrm>
            <a:custGeom>
              <a:avLst/>
              <a:gdLst/>
              <a:ahLst/>
              <a:cxnLst/>
              <a:rect l="0" t="0" r="0" b="0"/>
              <a:pathLst>
                <a:path w="333498" h="300971">
                  <a:moveTo>
                    <a:pt x="0" y="34385"/>
                  </a:moveTo>
                  <a:lnTo>
                    <a:pt x="4050" y="34385"/>
                  </a:lnTo>
                  <a:lnTo>
                    <a:pt x="10558" y="32127"/>
                  </a:lnTo>
                  <a:lnTo>
                    <a:pt x="14667" y="30340"/>
                  </a:lnTo>
                  <a:lnTo>
                    <a:pt x="23753" y="28353"/>
                  </a:lnTo>
                  <a:lnTo>
                    <a:pt x="28549" y="27823"/>
                  </a:lnTo>
                  <a:lnTo>
                    <a:pt x="34289" y="26624"/>
                  </a:lnTo>
                  <a:lnTo>
                    <a:pt x="40658" y="24977"/>
                  </a:lnTo>
                  <a:lnTo>
                    <a:pt x="47447" y="23033"/>
                  </a:lnTo>
                  <a:lnTo>
                    <a:pt x="56210" y="20044"/>
                  </a:lnTo>
                  <a:lnTo>
                    <a:pt x="77249" y="12206"/>
                  </a:lnTo>
                  <a:lnTo>
                    <a:pt x="88792" y="9439"/>
                  </a:lnTo>
                  <a:lnTo>
                    <a:pt x="100725" y="7594"/>
                  </a:lnTo>
                  <a:lnTo>
                    <a:pt x="112919" y="6364"/>
                  </a:lnTo>
                  <a:lnTo>
                    <a:pt x="125286" y="4697"/>
                  </a:lnTo>
                  <a:lnTo>
                    <a:pt x="137768" y="2740"/>
                  </a:lnTo>
                  <a:lnTo>
                    <a:pt x="150328" y="588"/>
                  </a:lnTo>
                  <a:lnTo>
                    <a:pt x="163786" y="0"/>
                  </a:lnTo>
                  <a:lnTo>
                    <a:pt x="177843" y="455"/>
                  </a:lnTo>
                  <a:lnTo>
                    <a:pt x="192301" y="1604"/>
                  </a:lnTo>
                  <a:lnTo>
                    <a:pt x="206176" y="2372"/>
                  </a:lnTo>
                  <a:lnTo>
                    <a:pt x="232894" y="3223"/>
                  </a:lnTo>
                  <a:lnTo>
                    <a:pt x="245105" y="4297"/>
                  </a:lnTo>
                  <a:lnTo>
                    <a:pt x="256636" y="5860"/>
                  </a:lnTo>
                  <a:lnTo>
                    <a:pt x="267713" y="7748"/>
                  </a:lnTo>
                  <a:lnTo>
                    <a:pt x="277640" y="9854"/>
                  </a:lnTo>
                  <a:lnTo>
                    <a:pt x="286801" y="12103"/>
                  </a:lnTo>
                  <a:lnTo>
                    <a:pt x="295452" y="14451"/>
                  </a:lnTo>
                  <a:lnTo>
                    <a:pt x="302914" y="17709"/>
                  </a:lnTo>
                  <a:lnTo>
                    <a:pt x="309583" y="21574"/>
                  </a:lnTo>
                  <a:lnTo>
                    <a:pt x="315724" y="25844"/>
                  </a:lnTo>
                  <a:lnTo>
                    <a:pt x="324809" y="32846"/>
                  </a:lnTo>
                  <a:lnTo>
                    <a:pt x="328418" y="35899"/>
                  </a:lnTo>
                  <a:lnTo>
                    <a:pt x="330823" y="38781"/>
                  </a:lnTo>
                  <a:lnTo>
                    <a:pt x="333497" y="44241"/>
                  </a:lnTo>
                  <a:lnTo>
                    <a:pt x="332515" y="46882"/>
                  </a:lnTo>
                  <a:lnTo>
                    <a:pt x="330165" y="49489"/>
                  </a:lnTo>
                  <a:lnTo>
                    <a:pt x="323034" y="55491"/>
                  </a:lnTo>
                  <a:lnTo>
                    <a:pt x="314213" y="63803"/>
                  </a:lnTo>
                  <a:lnTo>
                    <a:pt x="308641" y="67543"/>
                  </a:lnTo>
                  <a:lnTo>
                    <a:pt x="302383" y="70884"/>
                  </a:lnTo>
                  <a:lnTo>
                    <a:pt x="295669" y="73957"/>
                  </a:lnTo>
                  <a:lnTo>
                    <a:pt x="287801" y="76853"/>
                  </a:lnTo>
                  <a:lnTo>
                    <a:pt x="279167" y="79630"/>
                  </a:lnTo>
                  <a:lnTo>
                    <a:pt x="270021" y="82328"/>
                  </a:lnTo>
                  <a:lnTo>
                    <a:pt x="250816" y="87584"/>
                  </a:lnTo>
                  <a:lnTo>
                    <a:pt x="180478" y="105496"/>
                  </a:lnTo>
                  <a:lnTo>
                    <a:pt x="172020" y="108039"/>
                  </a:lnTo>
                  <a:lnTo>
                    <a:pt x="164687" y="110581"/>
                  </a:lnTo>
                  <a:lnTo>
                    <a:pt x="158102" y="113122"/>
                  </a:lnTo>
                  <a:lnTo>
                    <a:pt x="148526" y="118203"/>
                  </a:lnTo>
                  <a:lnTo>
                    <a:pt x="144786" y="120744"/>
                  </a:lnTo>
                  <a:lnTo>
                    <a:pt x="142292" y="123283"/>
                  </a:lnTo>
                  <a:lnTo>
                    <a:pt x="140630" y="125824"/>
                  </a:lnTo>
                  <a:lnTo>
                    <a:pt x="138783" y="130904"/>
                  </a:lnTo>
                  <a:lnTo>
                    <a:pt x="137962" y="135984"/>
                  </a:lnTo>
                  <a:lnTo>
                    <a:pt x="139438" y="138524"/>
                  </a:lnTo>
                  <a:lnTo>
                    <a:pt x="145600" y="143604"/>
                  </a:lnTo>
                  <a:lnTo>
                    <a:pt x="162647" y="155269"/>
                  </a:lnTo>
                  <a:lnTo>
                    <a:pt x="171152" y="159848"/>
                  </a:lnTo>
                  <a:lnTo>
                    <a:pt x="181059" y="164593"/>
                  </a:lnTo>
                  <a:lnTo>
                    <a:pt x="191901" y="169450"/>
                  </a:lnTo>
                  <a:lnTo>
                    <a:pt x="202520" y="175228"/>
                  </a:lnTo>
                  <a:lnTo>
                    <a:pt x="212989" y="181621"/>
                  </a:lnTo>
                  <a:lnTo>
                    <a:pt x="223359" y="188422"/>
                  </a:lnTo>
                  <a:lnTo>
                    <a:pt x="233663" y="194650"/>
                  </a:lnTo>
                  <a:lnTo>
                    <a:pt x="243922" y="200494"/>
                  </a:lnTo>
                  <a:lnTo>
                    <a:pt x="254152" y="206084"/>
                  </a:lnTo>
                  <a:lnTo>
                    <a:pt x="263514" y="212351"/>
                  </a:lnTo>
                  <a:lnTo>
                    <a:pt x="272298" y="219069"/>
                  </a:lnTo>
                  <a:lnTo>
                    <a:pt x="280697" y="226088"/>
                  </a:lnTo>
                  <a:lnTo>
                    <a:pt x="287992" y="232460"/>
                  </a:lnTo>
                  <a:lnTo>
                    <a:pt x="300617" y="244056"/>
                  </a:lnTo>
                  <a:lnTo>
                    <a:pt x="305509" y="249519"/>
                  </a:lnTo>
                  <a:lnTo>
                    <a:pt x="309619" y="254854"/>
                  </a:lnTo>
                  <a:lnTo>
                    <a:pt x="313206" y="260104"/>
                  </a:lnTo>
                  <a:lnTo>
                    <a:pt x="314749" y="264451"/>
                  </a:lnTo>
                  <a:lnTo>
                    <a:pt x="314930" y="268195"/>
                  </a:lnTo>
                  <a:lnTo>
                    <a:pt x="314205" y="271538"/>
                  </a:lnTo>
                  <a:lnTo>
                    <a:pt x="308877" y="279768"/>
                  </a:lnTo>
                  <a:lnTo>
                    <a:pt x="305083" y="284334"/>
                  </a:lnTo>
                  <a:lnTo>
                    <a:pt x="300858" y="287377"/>
                  </a:lnTo>
                  <a:lnTo>
                    <a:pt x="291644" y="290759"/>
                  </a:lnTo>
                  <a:lnTo>
                    <a:pt x="268828" y="296708"/>
                  </a:lnTo>
                  <a:lnTo>
                    <a:pt x="259737" y="298167"/>
                  </a:lnTo>
                  <a:lnTo>
                    <a:pt x="250287" y="299139"/>
                  </a:lnTo>
                  <a:lnTo>
                    <a:pt x="240596" y="299787"/>
                  </a:lnTo>
                  <a:lnTo>
                    <a:pt x="230745" y="300220"/>
                  </a:lnTo>
                  <a:lnTo>
                    <a:pt x="210760" y="300700"/>
                  </a:lnTo>
                  <a:lnTo>
                    <a:pt x="180447" y="300970"/>
                  </a:lnTo>
                  <a:lnTo>
                    <a:pt x="171152" y="300161"/>
                  </a:lnTo>
                  <a:lnTo>
                    <a:pt x="162412" y="298776"/>
                  </a:lnTo>
                  <a:lnTo>
                    <a:pt x="154044" y="297005"/>
                  </a:lnTo>
                  <a:lnTo>
                    <a:pt x="146769" y="294978"/>
                  </a:lnTo>
                  <a:lnTo>
                    <a:pt x="140225" y="292780"/>
                  </a:lnTo>
                  <a:lnTo>
                    <a:pt x="134166" y="290468"/>
                  </a:lnTo>
                  <a:lnTo>
                    <a:pt x="128432" y="288081"/>
                  </a:lnTo>
                  <a:lnTo>
                    <a:pt x="122914" y="285641"/>
                  </a:lnTo>
                  <a:lnTo>
                    <a:pt x="117541" y="283169"/>
                  </a:lnTo>
                  <a:lnTo>
                    <a:pt x="113110" y="279828"/>
                  </a:lnTo>
                  <a:lnTo>
                    <a:pt x="105929" y="271599"/>
                  </a:lnTo>
                  <a:lnTo>
                    <a:pt x="102171" y="264555"/>
                  </a:lnTo>
                  <a:lnTo>
                    <a:pt x="99165" y="25536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1" name="SMARTInkAnnotation45"/>
            <p:cNvSpPr/>
            <p:nvPr/>
          </p:nvSpPr>
          <p:spPr>
            <a:xfrm>
              <a:off x="4793217" y="4998720"/>
              <a:ext cx="200721" cy="288876"/>
            </a:xfrm>
            <a:custGeom>
              <a:avLst/>
              <a:gdLst/>
              <a:ahLst/>
              <a:cxnLst/>
              <a:rect l="0" t="0" r="0" b="0"/>
              <a:pathLst>
                <a:path w="200721" h="288876">
                  <a:moveTo>
                    <a:pt x="22881" y="0"/>
                  </a:moveTo>
                  <a:lnTo>
                    <a:pt x="22881" y="43572"/>
                  </a:lnTo>
                  <a:lnTo>
                    <a:pt x="22034" y="48522"/>
                  </a:lnTo>
                  <a:lnTo>
                    <a:pt x="20621" y="53514"/>
                  </a:lnTo>
                  <a:lnTo>
                    <a:pt x="18832" y="58536"/>
                  </a:lnTo>
                  <a:lnTo>
                    <a:pt x="17639" y="63578"/>
                  </a:lnTo>
                  <a:lnTo>
                    <a:pt x="16843" y="68632"/>
                  </a:lnTo>
                  <a:lnTo>
                    <a:pt x="16313" y="73695"/>
                  </a:lnTo>
                  <a:lnTo>
                    <a:pt x="15112" y="78763"/>
                  </a:lnTo>
                  <a:lnTo>
                    <a:pt x="13464" y="83835"/>
                  </a:lnTo>
                  <a:lnTo>
                    <a:pt x="11517" y="88911"/>
                  </a:lnTo>
                  <a:lnTo>
                    <a:pt x="7094" y="96807"/>
                  </a:lnTo>
                  <a:lnTo>
                    <a:pt x="3151" y="103139"/>
                  </a:lnTo>
                  <a:lnTo>
                    <a:pt x="620" y="111844"/>
                  </a:lnTo>
                  <a:lnTo>
                    <a:pt x="7" y="114257"/>
                  </a:lnTo>
                  <a:lnTo>
                    <a:pt x="0" y="110242"/>
                  </a:lnTo>
                  <a:lnTo>
                    <a:pt x="1694" y="108209"/>
                  </a:lnTo>
                  <a:lnTo>
                    <a:pt x="4519" y="106005"/>
                  </a:lnTo>
                  <a:lnTo>
                    <a:pt x="8096" y="103690"/>
                  </a:lnTo>
                  <a:lnTo>
                    <a:pt x="12177" y="100453"/>
                  </a:lnTo>
                  <a:lnTo>
                    <a:pt x="16593" y="96602"/>
                  </a:lnTo>
                  <a:lnTo>
                    <a:pt x="25171" y="88654"/>
                  </a:lnTo>
                  <a:lnTo>
                    <a:pt x="31809" y="82299"/>
                  </a:lnTo>
                  <a:lnTo>
                    <a:pt x="35614" y="79420"/>
                  </a:lnTo>
                  <a:lnTo>
                    <a:pt x="39845" y="76653"/>
                  </a:lnTo>
                  <a:lnTo>
                    <a:pt x="44361" y="73962"/>
                  </a:lnTo>
                  <a:lnTo>
                    <a:pt x="49914" y="72168"/>
                  </a:lnTo>
                  <a:lnTo>
                    <a:pt x="56159" y="70972"/>
                  </a:lnTo>
                  <a:lnTo>
                    <a:pt x="62866" y="70175"/>
                  </a:lnTo>
                  <a:lnTo>
                    <a:pt x="69032" y="70490"/>
                  </a:lnTo>
                  <a:lnTo>
                    <a:pt x="74837" y="71547"/>
                  </a:lnTo>
                  <a:lnTo>
                    <a:pt x="80403" y="73098"/>
                  </a:lnTo>
                  <a:lnTo>
                    <a:pt x="85807" y="75825"/>
                  </a:lnTo>
                  <a:lnTo>
                    <a:pt x="91107" y="79337"/>
                  </a:lnTo>
                  <a:lnTo>
                    <a:pt x="96335" y="83371"/>
                  </a:lnTo>
                  <a:lnTo>
                    <a:pt x="102362" y="86908"/>
                  </a:lnTo>
                  <a:lnTo>
                    <a:pt x="108924" y="90112"/>
                  </a:lnTo>
                  <a:lnTo>
                    <a:pt x="115840" y="93094"/>
                  </a:lnTo>
                  <a:lnTo>
                    <a:pt x="122146" y="97623"/>
                  </a:lnTo>
                  <a:lnTo>
                    <a:pt x="128045" y="103182"/>
                  </a:lnTo>
                  <a:lnTo>
                    <a:pt x="133673" y="109428"/>
                  </a:lnTo>
                  <a:lnTo>
                    <a:pt x="146708" y="123141"/>
                  </a:lnTo>
                  <a:lnTo>
                    <a:pt x="153743" y="130354"/>
                  </a:lnTo>
                  <a:lnTo>
                    <a:pt x="160128" y="137703"/>
                  </a:lnTo>
                  <a:lnTo>
                    <a:pt x="166081" y="145142"/>
                  </a:lnTo>
                  <a:lnTo>
                    <a:pt x="171744" y="152642"/>
                  </a:lnTo>
                  <a:lnTo>
                    <a:pt x="182557" y="167747"/>
                  </a:lnTo>
                  <a:lnTo>
                    <a:pt x="187813" y="175331"/>
                  </a:lnTo>
                  <a:lnTo>
                    <a:pt x="192166" y="183775"/>
                  </a:lnTo>
                  <a:lnTo>
                    <a:pt x="195915" y="192790"/>
                  </a:lnTo>
                  <a:lnTo>
                    <a:pt x="199260" y="202186"/>
                  </a:lnTo>
                  <a:lnTo>
                    <a:pt x="200644" y="210991"/>
                  </a:lnTo>
                  <a:lnTo>
                    <a:pt x="200720" y="219401"/>
                  </a:lnTo>
                  <a:lnTo>
                    <a:pt x="199921" y="227547"/>
                  </a:lnTo>
                  <a:lnTo>
                    <a:pt x="199390" y="234671"/>
                  </a:lnTo>
                  <a:lnTo>
                    <a:pt x="199036" y="241114"/>
                  </a:lnTo>
                  <a:lnTo>
                    <a:pt x="198799" y="247103"/>
                  </a:lnTo>
                  <a:lnTo>
                    <a:pt x="197793" y="253635"/>
                  </a:lnTo>
                  <a:lnTo>
                    <a:pt x="196276" y="260530"/>
                  </a:lnTo>
                  <a:lnTo>
                    <a:pt x="194417" y="267667"/>
                  </a:lnTo>
                  <a:lnTo>
                    <a:pt x="191483" y="273271"/>
                  </a:lnTo>
                  <a:lnTo>
                    <a:pt x="187831" y="277854"/>
                  </a:lnTo>
                  <a:lnTo>
                    <a:pt x="183701" y="281757"/>
                  </a:lnTo>
                  <a:lnTo>
                    <a:pt x="179253" y="284358"/>
                  </a:lnTo>
                  <a:lnTo>
                    <a:pt x="174592" y="286091"/>
                  </a:lnTo>
                  <a:lnTo>
                    <a:pt x="169791" y="287248"/>
                  </a:lnTo>
                  <a:lnTo>
                    <a:pt x="164046" y="288018"/>
                  </a:lnTo>
                  <a:lnTo>
                    <a:pt x="157674" y="288532"/>
                  </a:lnTo>
                  <a:lnTo>
                    <a:pt x="150884" y="288875"/>
                  </a:lnTo>
                  <a:lnTo>
                    <a:pt x="143813" y="287410"/>
                  </a:lnTo>
                  <a:lnTo>
                    <a:pt x="136558" y="284740"/>
                  </a:lnTo>
                  <a:lnTo>
                    <a:pt x="129178" y="281267"/>
                  </a:lnTo>
                  <a:lnTo>
                    <a:pt x="120867" y="276411"/>
                  </a:lnTo>
                  <a:lnTo>
                    <a:pt x="111937" y="270634"/>
                  </a:lnTo>
                  <a:lnTo>
                    <a:pt x="102593" y="264242"/>
                  </a:lnTo>
                  <a:lnTo>
                    <a:pt x="95517" y="259135"/>
                  </a:lnTo>
                  <a:lnTo>
                    <a:pt x="89951" y="254883"/>
                  </a:lnTo>
                  <a:lnTo>
                    <a:pt x="85393" y="251202"/>
                  </a:lnTo>
                  <a:lnTo>
                    <a:pt x="80660" y="247902"/>
                  </a:lnTo>
                  <a:lnTo>
                    <a:pt x="75809" y="244854"/>
                  </a:lnTo>
                  <a:lnTo>
                    <a:pt x="61021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2" name="SMARTInkAnnotation46"/>
            <p:cNvSpPr/>
            <p:nvPr/>
          </p:nvSpPr>
          <p:spPr>
            <a:xfrm>
              <a:off x="4854238" y="4991100"/>
              <a:ext cx="160190" cy="6562"/>
            </a:xfrm>
            <a:custGeom>
              <a:avLst/>
              <a:gdLst/>
              <a:ahLst/>
              <a:cxnLst/>
              <a:rect l="0" t="0" r="0" b="0"/>
              <a:pathLst>
                <a:path w="160190" h="6562">
                  <a:moveTo>
                    <a:pt x="0" y="0"/>
                  </a:moveTo>
                  <a:lnTo>
                    <a:pt x="40354" y="0"/>
                  </a:lnTo>
                  <a:lnTo>
                    <a:pt x="47245" y="846"/>
                  </a:lnTo>
                  <a:lnTo>
                    <a:pt x="54380" y="2258"/>
                  </a:lnTo>
                  <a:lnTo>
                    <a:pt x="61681" y="4045"/>
                  </a:lnTo>
                  <a:lnTo>
                    <a:pt x="69938" y="5237"/>
                  </a:lnTo>
                  <a:lnTo>
                    <a:pt x="78832" y="6031"/>
                  </a:lnTo>
                  <a:lnTo>
                    <a:pt x="88153" y="6561"/>
                  </a:lnTo>
                  <a:lnTo>
                    <a:pt x="96909" y="6067"/>
                  </a:lnTo>
                  <a:lnTo>
                    <a:pt x="105289" y="4891"/>
                  </a:lnTo>
                  <a:lnTo>
                    <a:pt x="113418" y="3261"/>
                  </a:lnTo>
                  <a:lnTo>
                    <a:pt x="120532" y="2174"/>
                  </a:lnTo>
                  <a:lnTo>
                    <a:pt x="126971" y="1449"/>
                  </a:lnTo>
                  <a:lnTo>
                    <a:pt x="132958" y="967"/>
                  </a:lnTo>
                  <a:lnTo>
                    <a:pt x="138645" y="645"/>
                  </a:lnTo>
                  <a:lnTo>
                    <a:pt x="16018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3" name="SMARTInkAnnotation47"/>
            <p:cNvSpPr/>
            <p:nvPr/>
          </p:nvSpPr>
          <p:spPr>
            <a:xfrm>
              <a:off x="5121220" y="5120640"/>
              <a:ext cx="42180" cy="1"/>
            </a:xfrm>
            <a:custGeom>
              <a:avLst/>
              <a:gdLst/>
              <a:ahLst/>
              <a:cxnLst/>
              <a:rect l="0" t="0" r="0" b="0"/>
              <a:pathLst>
                <a:path w="42180" h="1">
                  <a:moveTo>
                    <a:pt x="0" y="0"/>
                  </a:moveTo>
                  <a:lnTo>
                    <a:pt x="42179" y="0"/>
                  </a:lnTo>
                  <a:lnTo>
                    <a:pt x="3814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4" name="SMARTInkAnnotation48"/>
            <p:cNvSpPr/>
            <p:nvPr/>
          </p:nvSpPr>
          <p:spPr>
            <a:xfrm>
              <a:off x="5129646" y="4960620"/>
              <a:ext cx="151766" cy="396242"/>
            </a:xfrm>
            <a:custGeom>
              <a:avLst/>
              <a:gdLst/>
              <a:ahLst/>
              <a:cxnLst/>
              <a:rect l="0" t="0" r="0" b="0"/>
              <a:pathLst>
                <a:path w="151766" h="396242">
                  <a:moveTo>
                    <a:pt x="90740" y="0"/>
                  </a:moveTo>
                  <a:lnTo>
                    <a:pt x="90740" y="6561"/>
                  </a:lnTo>
                  <a:lnTo>
                    <a:pt x="86690" y="11351"/>
                  </a:lnTo>
                  <a:lnTo>
                    <a:pt x="85497" y="14341"/>
                  </a:lnTo>
                  <a:lnTo>
                    <a:pt x="82971" y="27486"/>
                  </a:lnTo>
                  <a:lnTo>
                    <a:pt x="81323" y="33564"/>
                  </a:lnTo>
                  <a:lnTo>
                    <a:pt x="79376" y="40156"/>
                  </a:lnTo>
                  <a:lnTo>
                    <a:pt x="76384" y="46244"/>
                  </a:lnTo>
                  <a:lnTo>
                    <a:pt x="72693" y="51996"/>
                  </a:lnTo>
                  <a:lnTo>
                    <a:pt x="68538" y="57524"/>
                  </a:lnTo>
                  <a:lnTo>
                    <a:pt x="64921" y="63749"/>
                  </a:lnTo>
                  <a:lnTo>
                    <a:pt x="61661" y="70440"/>
                  </a:lnTo>
                  <a:lnTo>
                    <a:pt x="58641" y="77440"/>
                  </a:lnTo>
                  <a:lnTo>
                    <a:pt x="50764" y="94249"/>
                  </a:lnTo>
                  <a:lnTo>
                    <a:pt x="46290" y="103472"/>
                  </a:lnTo>
                  <a:lnTo>
                    <a:pt x="41613" y="112161"/>
                  </a:lnTo>
                  <a:lnTo>
                    <a:pt x="36799" y="120495"/>
                  </a:lnTo>
                  <a:lnTo>
                    <a:pt x="31895" y="128590"/>
                  </a:lnTo>
                  <a:lnTo>
                    <a:pt x="27778" y="137373"/>
                  </a:lnTo>
                  <a:lnTo>
                    <a:pt x="24186" y="146616"/>
                  </a:lnTo>
                  <a:lnTo>
                    <a:pt x="20944" y="156164"/>
                  </a:lnTo>
                  <a:lnTo>
                    <a:pt x="17087" y="165069"/>
                  </a:lnTo>
                  <a:lnTo>
                    <a:pt x="12820" y="173546"/>
                  </a:lnTo>
                  <a:lnTo>
                    <a:pt x="8281" y="181738"/>
                  </a:lnTo>
                  <a:lnTo>
                    <a:pt x="5255" y="190585"/>
                  </a:lnTo>
                  <a:lnTo>
                    <a:pt x="3238" y="199870"/>
                  </a:lnTo>
                  <a:lnTo>
                    <a:pt x="1893" y="209447"/>
                  </a:lnTo>
                  <a:lnTo>
                    <a:pt x="996" y="219218"/>
                  </a:lnTo>
                  <a:lnTo>
                    <a:pt x="398" y="229119"/>
                  </a:lnTo>
                  <a:lnTo>
                    <a:pt x="0" y="239106"/>
                  </a:lnTo>
                  <a:lnTo>
                    <a:pt x="582" y="248304"/>
                  </a:lnTo>
                  <a:lnTo>
                    <a:pt x="1817" y="256976"/>
                  </a:lnTo>
                  <a:lnTo>
                    <a:pt x="3488" y="265298"/>
                  </a:lnTo>
                  <a:lnTo>
                    <a:pt x="5449" y="273385"/>
                  </a:lnTo>
                  <a:lnTo>
                    <a:pt x="7606" y="281317"/>
                  </a:lnTo>
                  <a:lnTo>
                    <a:pt x="9890" y="289144"/>
                  </a:lnTo>
                  <a:lnTo>
                    <a:pt x="13956" y="296903"/>
                  </a:lnTo>
                  <a:lnTo>
                    <a:pt x="19208" y="304616"/>
                  </a:lnTo>
                  <a:lnTo>
                    <a:pt x="25254" y="312297"/>
                  </a:lnTo>
                  <a:lnTo>
                    <a:pt x="32674" y="319958"/>
                  </a:lnTo>
                  <a:lnTo>
                    <a:pt x="41011" y="327606"/>
                  </a:lnTo>
                  <a:lnTo>
                    <a:pt x="49959" y="335244"/>
                  </a:lnTo>
                  <a:lnTo>
                    <a:pt x="59315" y="342876"/>
                  </a:lnTo>
                  <a:lnTo>
                    <a:pt x="78750" y="358130"/>
                  </a:lnTo>
                  <a:lnTo>
                    <a:pt x="88680" y="364906"/>
                  </a:lnTo>
                  <a:lnTo>
                    <a:pt x="98690" y="371118"/>
                  </a:lnTo>
                  <a:lnTo>
                    <a:pt x="108753" y="376952"/>
                  </a:lnTo>
                  <a:lnTo>
                    <a:pt x="118005" y="381688"/>
                  </a:lnTo>
                  <a:lnTo>
                    <a:pt x="126715" y="385692"/>
                  </a:lnTo>
                  <a:lnTo>
                    <a:pt x="151765" y="39624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5" name="SMARTInkAnnotation49"/>
            <p:cNvSpPr/>
            <p:nvPr/>
          </p:nvSpPr>
          <p:spPr>
            <a:xfrm>
              <a:off x="5319550" y="5044784"/>
              <a:ext cx="210811" cy="220189"/>
            </a:xfrm>
            <a:custGeom>
              <a:avLst/>
              <a:gdLst/>
              <a:ahLst/>
              <a:cxnLst/>
              <a:rect l="0" t="0" r="0" b="0"/>
              <a:pathLst>
                <a:path w="210811" h="220189">
                  <a:moveTo>
                    <a:pt x="0" y="22516"/>
                  </a:moveTo>
                  <a:lnTo>
                    <a:pt x="4050" y="22516"/>
                  </a:lnTo>
                  <a:lnTo>
                    <a:pt x="5243" y="21669"/>
                  </a:lnTo>
                  <a:lnTo>
                    <a:pt x="6038" y="20258"/>
                  </a:lnTo>
                  <a:lnTo>
                    <a:pt x="6568" y="18471"/>
                  </a:lnTo>
                  <a:lnTo>
                    <a:pt x="8617" y="17279"/>
                  </a:lnTo>
                  <a:lnTo>
                    <a:pt x="11677" y="16485"/>
                  </a:lnTo>
                  <a:lnTo>
                    <a:pt x="15413" y="15955"/>
                  </a:lnTo>
                  <a:lnTo>
                    <a:pt x="20447" y="14756"/>
                  </a:lnTo>
                  <a:lnTo>
                    <a:pt x="26344" y="13109"/>
                  </a:lnTo>
                  <a:lnTo>
                    <a:pt x="32819" y="11164"/>
                  </a:lnTo>
                  <a:lnTo>
                    <a:pt x="39678" y="9869"/>
                  </a:lnTo>
                  <a:lnTo>
                    <a:pt x="46793" y="9004"/>
                  </a:lnTo>
                  <a:lnTo>
                    <a:pt x="54080" y="8428"/>
                  </a:lnTo>
                  <a:lnTo>
                    <a:pt x="61480" y="7197"/>
                  </a:lnTo>
                  <a:lnTo>
                    <a:pt x="68956" y="5530"/>
                  </a:lnTo>
                  <a:lnTo>
                    <a:pt x="76484" y="3572"/>
                  </a:lnTo>
                  <a:lnTo>
                    <a:pt x="84892" y="2266"/>
                  </a:lnTo>
                  <a:lnTo>
                    <a:pt x="93887" y="1396"/>
                  </a:lnTo>
                  <a:lnTo>
                    <a:pt x="103275" y="817"/>
                  </a:lnTo>
                  <a:lnTo>
                    <a:pt x="120486" y="171"/>
                  </a:lnTo>
                  <a:lnTo>
                    <a:pt x="128635" y="0"/>
                  </a:lnTo>
                  <a:lnTo>
                    <a:pt x="136610" y="732"/>
                  </a:lnTo>
                  <a:lnTo>
                    <a:pt x="144470" y="2066"/>
                  </a:lnTo>
                  <a:lnTo>
                    <a:pt x="152252" y="3803"/>
                  </a:lnTo>
                  <a:lnTo>
                    <a:pt x="159136" y="4960"/>
                  </a:lnTo>
                  <a:lnTo>
                    <a:pt x="165420" y="5732"/>
                  </a:lnTo>
                  <a:lnTo>
                    <a:pt x="171305" y="6247"/>
                  </a:lnTo>
                  <a:lnTo>
                    <a:pt x="176075" y="7436"/>
                  </a:lnTo>
                  <a:lnTo>
                    <a:pt x="180104" y="9076"/>
                  </a:lnTo>
                  <a:lnTo>
                    <a:pt x="183636" y="11016"/>
                  </a:lnTo>
                  <a:lnTo>
                    <a:pt x="189821" y="13172"/>
                  </a:lnTo>
                  <a:lnTo>
                    <a:pt x="196649" y="14556"/>
                  </a:lnTo>
                  <a:lnTo>
                    <a:pt x="196361" y="15515"/>
                  </a:lnTo>
                  <a:lnTo>
                    <a:pt x="193782" y="18841"/>
                  </a:lnTo>
                  <a:lnTo>
                    <a:pt x="190213" y="20065"/>
                  </a:lnTo>
                  <a:lnTo>
                    <a:pt x="185290" y="20882"/>
                  </a:lnTo>
                  <a:lnTo>
                    <a:pt x="179466" y="21427"/>
                  </a:lnTo>
                  <a:lnTo>
                    <a:pt x="173888" y="22637"/>
                  </a:lnTo>
                  <a:lnTo>
                    <a:pt x="168475" y="24289"/>
                  </a:lnTo>
                  <a:lnTo>
                    <a:pt x="157091" y="28384"/>
                  </a:lnTo>
                  <a:lnTo>
                    <a:pt x="143556" y="33027"/>
                  </a:lnTo>
                  <a:lnTo>
                    <a:pt x="137235" y="35450"/>
                  </a:lnTo>
                  <a:lnTo>
                    <a:pt x="131325" y="37912"/>
                  </a:lnTo>
                  <a:lnTo>
                    <a:pt x="125691" y="40400"/>
                  </a:lnTo>
                  <a:lnTo>
                    <a:pt x="120239" y="42059"/>
                  </a:lnTo>
                  <a:lnTo>
                    <a:pt x="114910" y="43164"/>
                  </a:lnTo>
                  <a:lnTo>
                    <a:pt x="109662" y="43902"/>
                  </a:lnTo>
                  <a:lnTo>
                    <a:pt x="105315" y="45240"/>
                  </a:lnTo>
                  <a:lnTo>
                    <a:pt x="101569" y="46978"/>
                  </a:lnTo>
                  <a:lnTo>
                    <a:pt x="98225" y="48984"/>
                  </a:lnTo>
                  <a:lnTo>
                    <a:pt x="95996" y="51168"/>
                  </a:lnTo>
                  <a:lnTo>
                    <a:pt x="94510" y="53470"/>
                  </a:lnTo>
                  <a:lnTo>
                    <a:pt x="93519" y="55852"/>
                  </a:lnTo>
                  <a:lnTo>
                    <a:pt x="93705" y="58287"/>
                  </a:lnTo>
                  <a:lnTo>
                    <a:pt x="94678" y="60756"/>
                  </a:lnTo>
                  <a:lnTo>
                    <a:pt x="98019" y="65759"/>
                  </a:lnTo>
                  <a:lnTo>
                    <a:pt x="102329" y="70804"/>
                  </a:lnTo>
                  <a:lnTo>
                    <a:pt x="105511" y="73335"/>
                  </a:lnTo>
                  <a:lnTo>
                    <a:pt x="109329" y="75869"/>
                  </a:lnTo>
                  <a:lnTo>
                    <a:pt x="113570" y="78404"/>
                  </a:lnTo>
                  <a:lnTo>
                    <a:pt x="125060" y="85737"/>
                  </a:lnTo>
                  <a:lnTo>
                    <a:pt x="131685" y="90063"/>
                  </a:lnTo>
                  <a:lnTo>
                    <a:pt x="137796" y="93795"/>
                  </a:lnTo>
                  <a:lnTo>
                    <a:pt x="143565" y="97128"/>
                  </a:lnTo>
                  <a:lnTo>
                    <a:pt x="149107" y="100197"/>
                  </a:lnTo>
                  <a:lnTo>
                    <a:pt x="164304" y="108123"/>
                  </a:lnTo>
                  <a:lnTo>
                    <a:pt x="173103" y="112607"/>
                  </a:lnTo>
                  <a:lnTo>
                    <a:pt x="179817" y="117290"/>
                  </a:lnTo>
                  <a:lnTo>
                    <a:pt x="185141" y="122106"/>
                  </a:lnTo>
                  <a:lnTo>
                    <a:pt x="189537" y="127009"/>
                  </a:lnTo>
                  <a:lnTo>
                    <a:pt x="194163" y="131124"/>
                  </a:lnTo>
                  <a:lnTo>
                    <a:pt x="198943" y="134715"/>
                  </a:lnTo>
                  <a:lnTo>
                    <a:pt x="203824" y="137955"/>
                  </a:lnTo>
                  <a:lnTo>
                    <a:pt x="207078" y="141809"/>
                  </a:lnTo>
                  <a:lnTo>
                    <a:pt x="209247" y="146071"/>
                  </a:lnTo>
                  <a:lnTo>
                    <a:pt x="210693" y="150606"/>
                  </a:lnTo>
                  <a:lnTo>
                    <a:pt x="210810" y="154477"/>
                  </a:lnTo>
                  <a:lnTo>
                    <a:pt x="210040" y="157903"/>
                  </a:lnTo>
                  <a:lnTo>
                    <a:pt x="206925" y="163968"/>
                  </a:lnTo>
                  <a:lnTo>
                    <a:pt x="202715" y="169486"/>
                  </a:lnTo>
                  <a:lnTo>
                    <a:pt x="197863" y="172989"/>
                  </a:lnTo>
                  <a:lnTo>
                    <a:pt x="191238" y="177018"/>
                  </a:lnTo>
                  <a:lnTo>
                    <a:pt x="183431" y="181397"/>
                  </a:lnTo>
                  <a:lnTo>
                    <a:pt x="175684" y="185164"/>
                  </a:lnTo>
                  <a:lnTo>
                    <a:pt x="167976" y="188521"/>
                  </a:lnTo>
                  <a:lnTo>
                    <a:pt x="160295" y="191606"/>
                  </a:lnTo>
                  <a:lnTo>
                    <a:pt x="151785" y="194509"/>
                  </a:lnTo>
                  <a:lnTo>
                    <a:pt x="142720" y="197291"/>
                  </a:lnTo>
                  <a:lnTo>
                    <a:pt x="133287" y="199993"/>
                  </a:lnTo>
                  <a:lnTo>
                    <a:pt x="122760" y="202641"/>
                  </a:lnTo>
                  <a:lnTo>
                    <a:pt x="99764" y="207840"/>
                  </a:lnTo>
                  <a:lnTo>
                    <a:pt x="89394" y="210413"/>
                  </a:lnTo>
                  <a:lnTo>
                    <a:pt x="79937" y="212973"/>
                  </a:lnTo>
                  <a:lnTo>
                    <a:pt x="71091" y="215527"/>
                  </a:lnTo>
                  <a:lnTo>
                    <a:pt x="62650" y="217231"/>
                  </a:lnTo>
                  <a:lnTo>
                    <a:pt x="54481" y="218366"/>
                  </a:lnTo>
                  <a:lnTo>
                    <a:pt x="46491" y="219122"/>
                  </a:lnTo>
                  <a:lnTo>
                    <a:pt x="39470" y="219627"/>
                  </a:lnTo>
                  <a:lnTo>
                    <a:pt x="33093" y="219963"/>
                  </a:lnTo>
                  <a:lnTo>
                    <a:pt x="27148" y="220188"/>
                  </a:lnTo>
                  <a:lnTo>
                    <a:pt x="22336" y="219490"/>
                  </a:lnTo>
                  <a:lnTo>
                    <a:pt x="18282" y="218179"/>
                  </a:lnTo>
                  <a:lnTo>
                    <a:pt x="14731" y="216458"/>
                  </a:lnTo>
                  <a:lnTo>
                    <a:pt x="8524" y="212288"/>
                  </a:lnTo>
                  <a:lnTo>
                    <a:pt x="5683" y="209991"/>
                  </a:lnTo>
                  <a:lnTo>
                    <a:pt x="4636" y="208459"/>
                  </a:lnTo>
                  <a:lnTo>
                    <a:pt x="4786" y="207438"/>
                  </a:lnTo>
                  <a:lnTo>
                    <a:pt x="7629" y="20539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6" name="SMARTInkAnnotation50"/>
            <p:cNvSpPr/>
            <p:nvPr/>
          </p:nvSpPr>
          <p:spPr>
            <a:xfrm>
              <a:off x="5559918" y="5059680"/>
              <a:ext cx="209689" cy="277160"/>
            </a:xfrm>
            <a:custGeom>
              <a:avLst/>
              <a:gdLst/>
              <a:ahLst/>
              <a:cxnLst/>
              <a:rect l="0" t="0" r="0" b="0"/>
              <a:pathLst>
                <a:path w="209689" h="277160">
                  <a:moveTo>
                    <a:pt x="118151" y="0"/>
                  </a:moveTo>
                  <a:lnTo>
                    <a:pt x="107534" y="10606"/>
                  </a:lnTo>
                  <a:lnTo>
                    <a:pt x="103445" y="13844"/>
                  </a:lnTo>
                  <a:lnTo>
                    <a:pt x="98177" y="17696"/>
                  </a:lnTo>
                  <a:lnTo>
                    <a:pt x="92122" y="21957"/>
                  </a:lnTo>
                  <a:lnTo>
                    <a:pt x="85542" y="27338"/>
                  </a:lnTo>
                  <a:lnTo>
                    <a:pt x="78613" y="33466"/>
                  </a:lnTo>
                  <a:lnTo>
                    <a:pt x="71451" y="40090"/>
                  </a:lnTo>
                  <a:lnTo>
                    <a:pt x="64982" y="47047"/>
                  </a:lnTo>
                  <a:lnTo>
                    <a:pt x="58973" y="54225"/>
                  </a:lnTo>
                  <a:lnTo>
                    <a:pt x="53272" y="61550"/>
                  </a:lnTo>
                  <a:lnTo>
                    <a:pt x="46929" y="68973"/>
                  </a:lnTo>
                  <a:lnTo>
                    <a:pt x="40158" y="76462"/>
                  </a:lnTo>
                  <a:lnTo>
                    <a:pt x="33101" y="83995"/>
                  </a:lnTo>
                  <a:lnTo>
                    <a:pt x="26701" y="91556"/>
                  </a:lnTo>
                  <a:lnTo>
                    <a:pt x="20739" y="99138"/>
                  </a:lnTo>
                  <a:lnTo>
                    <a:pt x="15070" y="106732"/>
                  </a:lnTo>
                  <a:lnTo>
                    <a:pt x="11290" y="115181"/>
                  </a:lnTo>
                  <a:lnTo>
                    <a:pt x="8770" y="124200"/>
                  </a:lnTo>
                  <a:lnTo>
                    <a:pt x="7090" y="133601"/>
                  </a:lnTo>
                  <a:lnTo>
                    <a:pt x="5123" y="142407"/>
                  </a:lnTo>
                  <a:lnTo>
                    <a:pt x="2964" y="150817"/>
                  </a:lnTo>
                  <a:lnTo>
                    <a:pt x="677" y="158965"/>
                  </a:lnTo>
                  <a:lnTo>
                    <a:pt x="0" y="166091"/>
                  </a:lnTo>
                  <a:lnTo>
                    <a:pt x="396" y="172534"/>
                  </a:lnTo>
                  <a:lnTo>
                    <a:pt x="1507" y="178523"/>
                  </a:lnTo>
                  <a:lnTo>
                    <a:pt x="3096" y="185055"/>
                  </a:lnTo>
                  <a:lnTo>
                    <a:pt x="5003" y="191950"/>
                  </a:lnTo>
                  <a:lnTo>
                    <a:pt x="7121" y="199087"/>
                  </a:lnTo>
                  <a:lnTo>
                    <a:pt x="10229" y="205538"/>
                  </a:lnTo>
                  <a:lnTo>
                    <a:pt x="13996" y="211532"/>
                  </a:lnTo>
                  <a:lnTo>
                    <a:pt x="18203" y="217221"/>
                  </a:lnTo>
                  <a:lnTo>
                    <a:pt x="24397" y="221861"/>
                  </a:lnTo>
                  <a:lnTo>
                    <a:pt x="31917" y="225800"/>
                  </a:lnTo>
                  <a:lnTo>
                    <a:pt x="40320" y="229274"/>
                  </a:lnTo>
                  <a:lnTo>
                    <a:pt x="48465" y="231589"/>
                  </a:lnTo>
                  <a:lnTo>
                    <a:pt x="56438" y="233133"/>
                  </a:lnTo>
                  <a:lnTo>
                    <a:pt x="64295" y="234162"/>
                  </a:lnTo>
                  <a:lnTo>
                    <a:pt x="72925" y="234001"/>
                  </a:lnTo>
                  <a:lnTo>
                    <a:pt x="82067" y="233048"/>
                  </a:lnTo>
                  <a:lnTo>
                    <a:pt x="91552" y="231565"/>
                  </a:lnTo>
                  <a:lnTo>
                    <a:pt x="100419" y="229730"/>
                  </a:lnTo>
                  <a:lnTo>
                    <a:pt x="108873" y="227660"/>
                  </a:lnTo>
                  <a:lnTo>
                    <a:pt x="117051" y="225433"/>
                  </a:lnTo>
                  <a:lnTo>
                    <a:pt x="124198" y="222256"/>
                  </a:lnTo>
                  <a:lnTo>
                    <a:pt x="130658" y="218444"/>
                  </a:lnTo>
                  <a:lnTo>
                    <a:pt x="136660" y="214209"/>
                  </a:lnTo>
                  <a:lnTo>
                    <a:pt x="141508" y="209693"/>
                  </a:lnTo>
                  <a:lnTo>
                    <a:pt x="145589" y="204989"/>
                  </a:lnTo>
                  <a:lnTo>
                    <a:pt x="149156" y="200159"/>
                  </a:lnTo>
                  <a:lnTo>
                    <a:pt x="151535" y="194399"/>
                  </a:lnTo>
                  <a:lnTo>
                    <a:pt x="153120" y="188020"/>
                  </a:lnTo>
                  <a:lnTo>
                    <a:pt x="154177" y="181226"/>
                  </a:lnTo>
                  <a:lnTo>
                    <a:pt x="154034" y="175851"/>
                  </a:lnTo>
                  <a:lnTo>
                    <a:pt x="153091" y="171421"/>
                  </a:lnTo>
                  <a:lnTo>
                    <a:pt x="149784" y="164240"/>
                  </a:lnTo>
                  <a:lnTo>
                    <a:pt x="145489" y="158227"/>
                  </a:lnTo>
                  <a:lnTo>
                    <a:pt x="142310" y="154591"/>
                  </a:lnTo>
                  <a:lnTo>
                    <a:pt x="138494" y="150475"/>
                  </a:lnTo>
                  <a:lnTo>
                    <a:pt x="134256" y="146036"/>
                  </a:lnTo>
                  <a:lnTo>
                    <a:pt x="129735" y="143077"/>
                  </a:lnTo>
                  <a:lnTo>
                    <a:pt x="125027" y="141105"/>
                  </a:lnTo>
                  <a:lnTo>
                    <a:pt x="120191" y="139790"/>
                  </a:lnTo>
                  <a:lnTo>
                    <a:pt x="115274" y="138913"/>
                  </a:lnTo>
                  <a:lnTo>
                    <a:pt x="110300" y="138329"/>
                  </a:lnTo>
                  <a:lnTo>
                    <a:pt x="105289" y="137940"/>
                  </a:lnTo>
                  <a:lnTo>
                    <a:pt x="100254" y="139373"/>
                  </a:lnTo>
                  <a:lnTo>
                    <a:pt x="95201" y="142022"/>
                  </a:lnTo>
                  <a:lnTo>
                    <a:pt x="90138" y="145481"/>
                  </a:lnTo>
                  <a:lnTo>
                    <a:pt x="85915" y="148634"/>
                  </a:lnTo>
                  <a:lnTo>
                    <a:pt x="82252" y="151583"/>
                  </a:lnTo>
                  <a:lnTo>
                    <a:pt x="78962" y="154396"/>
                  </a:lnTo>
                  <a:lnTo>
                    <a:pt x="76769" y="157964"/>
                  </a:lnTo>
                  <a:lnTo>
                    <a:pt x="74332" y="166444"/>
                  </a:lnTo>
                  <a:lnTo>
                    <a:pt x="73683" y="171923"/>
                  </a:lnTo>
                  <a:lnTo>
                    <a:pt x="73249" y="178115"/>
                  </a:lnTo>
                  <a:lnTo>
                    <a:pt x="72961" y="184783"/>
                  </a:lnTo>
                  <a:lnTo>
                    <a:pt x="75311" y="192616"/>
                  </a:lnTo>
                  <a:lnTo>
                    <a:pt x="79421" y="201224"/>
                  </a:lnTo>
                  <a:lnTo>
                    <a:pt x="84702" y="210349"/>
                  </a:lnTo>
                  <a:lnTo>
                    <a:pt x="90767" y="218127"/>
                  </a:lnTo>
                  <a:lnTo>
                    <a:pt x="97352" y="225004"/>
                  </a:lnTo>
                  <a:lnTo>
                    <a:pt x="104285" y="231283"/>
                  </a:lnTo>
                  <a:lnTo>
                    <a:pt x="118769" y="245032"/>
                  </a:lnTo>
                  <a:lnTo>
                    <a:pt x="126192" y="252255"/>
                  </a:lnTo>
                  <a:lnTo>
                    <a:pt x="134529" y="257916"/>
                  </a:lnTo>
                  <a:lnTo>
                    <a:pt x="143479" y="262538"/>
                  </a:lnTo>
                  <a:lnTo>
                    <a:pt x="152835" y="266465"/>
                  </a:lnTo>
                  <a:lnTo>
                    <a:pt x="162463" y="269930"/>
                  </a:lnTo>
                  <a:lnTo>
                    <a:pt x="172272" y="273087"/>
                  </a:lnTo>
                  <a:lnTo>
                    <a:pt x="182200" y="276038"/>
                  </a:lnTo>
                  <a:lnTo>
                    <a:pt x="189668" y="277159"/>
                  </a:lnTo>
                  <a:lnTo>
                    <a:pt x="195493" y="277059"/>
                  </a:lnTo>
                  <a:lnTo>
                    <a:pt x="209688" y="2743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7" name="SMARTInkAnnotation51"/>
            <p:cNvSpPr/>
            <p:nvPr/>
          </p:nvSpPr>
          <p:spPr>
            <a:xfrm>
              <a:off x="5746722" y="4960620"/>
              <a:ext cx="148306" cy="434146"/>
            </a:xfrm>
            <a:custGeom>
              <a:avLst/>
              <a:gdLst/>
              <a:ahLst/>
              <a:cxnLst/>
              <a:rect l="0" t="0" r="0" b="0"/>
              <a:pathLst>
                <a:path w="148306" h="434146">
                  <a:moveTo>
                    <a:pt x="83909" y="0"/>
                  </a:moveTo>
                  <a:lnTo>
                    <a:pt x="83909" y="10606"/>
                  </a:lnTo>
                  <a:lnTo>
                    <a:pt x="84755" y="12997"/>
                  </a:lnTo>
                  <a:lnTo>
                    <a:pt x="87958" y="17912"/>
                  </a:lnTo>
                  <a:lnTo>
                    <a:pt x="92206" y="27435"/>
                  </a:lnTo>
                  <a:lnTo>
                    <a:pt x="94526" y="33530"/>
                  </a:lnTo>
                  <a:lnTo>
                    <a:pt x="99363" y="47075"/>
                  </a:lnTo>
                  <a:lnTo>
                    <a:pt x="101839" y="54244"/>
                  </a:lnTo>
                  <a:lnTo>
                    <a:pt x="109111" y="73497"/>
                  </a:lnTo>
                  <a:lnTo>
                    <a:pt x="113423" y="84558"/>
                  </a:lnTo>
                  <a:lnTo>
                    <a:pt x="117146" y="96165"/>
                  </a:lnTo>
                  <a:lnTo>
                    <a:pt x="120475" y="108137"/>
                  </a:lnTo>
                  <a:lnTo>
                    <a:pt x="123543" y="120351"/>
                  </a:lnTo>
                  <a:lnTo>
                    <a:pt x="129211" y="145212"/>
                  </a:lnTo>
                  <a:lnTo>
                    <a:pt x="131909" y="157768"/>
                  </a:lnTo>
                  <a:lnTo>
                    <a:pt x="137167" y="185266"/>
                  </a:lnTo>
                  <a:lnTo>
                    <a:pt x="147448" y="244311"/>
                  </a:lnTo>
                  <a:lnTo>
                    <a:pt x="148305" y="258547"/>
                  </a:lnTo>
                  <a:lnTo>
                    <a:pt x="148029" y="272272"/>
                  </a:lnTo>
                  <a:lnTo>
                    <a:pt x="146997" y="285654"/>
                  </a:lnTo>
                  <a:lnTo>
                    <a:pt x="145461" y="298810"/>
                  </a:lnTo>
                  <a:lnTo>
                    <a:pt x="143591" y="311813"/>
                  </a:lnTo>
                  <a:lnTo>
                    <a:pt x="141495" y="324716"/>
                  </a:lnTo>
                  <a:lnTo>
                    <a:pt x="138403" y="336704"/>
                  </a:lnTo>
                  <a:lnTo>
                    <a:pt x="134647" y="348083"/>
                  </a:lnTo>
                  <a:lnTo>
                    <a:pt x="130448" y="359055"/>
                  </a:lnTo>
                  <a:lnTo>
                    <a:pt x="125952" y="369757"/>
                  </a:lnTo>
                  <a:lnTo>
                    <a:pt x="121261" y="380278"/>
                  </a:lnTo>
                  <a:lnTo>
                    <a:pt x="116438" y="390679"/>
                  </a:lnTo>
                  <a:lnTo>
                    <a:pt x="110680" y="399306"/>
                  </a:lnTo>
                  <a:lnTo>
                    <a:pt x="104299" y="406751"/>
                  </a:lnTo>
                  <a:lnTo>
                    <a:pt x="97502" y="413407"/>
                  </a:lnTo>
                  <a:lnTo>
                    <a:pt x="90429" y="418692"/>
                  </a:lnTo>
                  <a:lnTo>
                    <a:pt x="83170" y="423061"/>
                  </a:lnTo>
                  <a:lnTo>
                    <a:pt x="75788" y="426821"/>
                  </a:lnTo>
                  <a:lnTo>
                    <a:pt x="68324" y="429328"/>
                  </a:lnTo>
                  <a:lnTo>
                    <a:pt x="60806" y="430998"/>
                  </a:lnTo>
                  <a:lnTo>
                    <a:pt x="53250" y="432112"/>
                  </a:lnTo>
                  <a:lnTo>
                    <a:pt x="45671" y="432855"/>
                  </a:lnTo>
                  <a:lnTo>
                    <a:pt x="38075" y="433350"/>
                  </a:lnTo>
                  <a:lnTo>
                    <a:pt x="19757" y="434047"/>
                  </a:lnTo>
                  <a:lnTo>
                    <a:pt x="15714" y="434145"/>
                  </a:lnTo>
                  <a:lnTo>
                    <a:pt x="12171" y="433363"/>
                  </a:lnTo>
                  <a:lnTo>
                    <a:pt x="8961" y="431995"/>
                  </a:lnTo>
                  <a:lnTo>
                    <a:pt x="0" y="4267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8" name="SMARTInkAnnotation52"/>
            <p:cNvSpPr/>
            <p:nvPr/>
          </p:nvSpPr>
          <p:spPr>
            <a:xfrm>
              <a:off x="6105241" y="5219700"/>
              <a:ext cx="221215" cy="15241"/>
            </a:xfrm>
            <a:custGeom>
              <a:avLst/>
              <a:gdLst/>
              <a:ahLst/>
              <a:cxnLst/>
              <a:rect l="0" t="0" r="0" b="0"/>
              <a:pathLst>
                <a:path w="221215" h="15241">
                  <a:moveTo>
                    <a:pt x="0" y="15240"/>
                  </a:moveTo>
                  <a:lnTo>
                    <a:pt x="17931" y="15240"/>
                  </a:lnTo>
                  <a:lnTo>
                    <a:pt x="21277" y="14394"/>
                  </a:lnTo>
                  <a:lnTo>
                    <a:pt x="25203" y="12983"/>
                  </a:lnTo>
                  <a:lnTo>
                    <a:pt x="29516" y="11195"/>
                  </a:lnTo>
                  <a:lnTo>
                    <a:pt x="34933" y="10003"/>
                  </a:lnTo>
                  <a:lnTo>
                    <a:pt x="41088" y="9209"/>
                  </a:lnTo>
                  <a:lnTo>
                    <a:pt x="47733" y="8679"/>
                  </a:lnTo>
                  <a:lnTo>
                    <a:pt x="54706" y="8326"/>
                  </a:lnTo>
                  <a:lnTo>
                    <a:pt x="69234" y="7934"/>
                  </a:lnTo>
                  <a:lnTo>
                    <a:pt x="118521" y="7647"/>
                  </a:lnTo>
                  <a:lnTo>
                    <a:pt x="127325" y="6792"/>
                  </a:lnTo>
                  <a:lnTo>
                    <a:pt x="135737" y="5375"/>
                  </a:lnTo>
                  <a:lnTo>
                    <a:pt x="143888" y="3583"/>
                  </a:lnTo>
                  <a:lnTo>
                    <a:pt x="152712" y="2389"/>
                  </a:lnTo>
                  <a:lnTo>
                    <a:pt x="161985" y="1593"/>
                  </a:lnTo>
                  <a:lnTo>
                    <a:pt x="171557" y="1062"/>
                  </a:lnTo>
                  <a:lnTo>
                    <a:pt x="188973" y="472"/>
                  </a:lnTo>
                  <a:lnTo>
                    <a:pt x="22121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9" name="SMARTInkAnnotation53"/>
            <p:cNvSpPr/>
            <p:nvPr/>
          </p:nvSpPr>
          <p:spPr>
            <a:xfrm>
              <a:off x="6028960" y="5303520"/>
              <a:ext cx="236471" cy="15242"/>
            </a:xfrm>
            <a:custGeom>
              <a:avLst/>
              <a:gdLst/>
              <a:ahLst/>
              <a:cxnLst/>
              <a:rect l="0" t="0" r="0" b="0"/>
              <a:pathLst>
                <a:path w="236471" h="15242">
                  <a:moveTo>
                    <a:pt x="0" y="15241"/>
                  </a:moveTo>
                  <a:lnTo>
                    <a:pt x="36084" y="15241"/>
                  </a:lnTo>
                  <a:lnTo>
                    <a:pt x="42702" y="14394"/>
                  </a:lnTo>
                  <a:lnTo>
                    <a:pt x="50504" y="12983"/>
                  </a:lnTo>
                  <a:lnTo>
                    <a:pt x="59096" y="11196"/>
                  </a:lnTo>
                  <a:lnTo>
                    <a:pt x="69062" y="10003"/>
                  </a:lnTo>
                  <a:lnTo>
                    <a:pt x="79944" y="9209"/>
                  </a:lnTo>
                  <a:lnTo>
                    <a:pt x="91436" y="8679"/>
                  </a:lnTo>
                  <a:lnTo>
                    <a:pt x="113247" y="8091"/>
                  </a:lnTo>
                  <a:lnTo>
                    <a:pt x="178980" y="7648"/>
                  </a:lnTo>
                  <a:lnTo>
                    <a:pt x="187973" y="6792"/>
                  </a:lnTo>
                  <a:lnTo>
                    <a:pt x="196511" y="5375"/>
                  </a:lnTo>
                  <a:lnTo>
                    <a:pt x="204745" y="3584"/>
                  </a:lnTo>
                  <a:lnTo>
                    <a:pt x="211082" y="2389"/>
                  </a:lnTo>
                  <a:lnTo>
                    <a:pt x="216154" y="1593"/>
                  </a:lnTo>
                  <a:lnTo>
                    <a:pt x="220383" y="1062"/>
                  </a:lnTo>
                  <a:lnTo>
                    <a:pt x="224051" y="708"/>
                  </a:lnTo>
                  <a:lnTo>
                    <a:pt x="227343" y="472"/>
                  </a:lnTo>
                  <a:lnTo>
                    <a:pt x="23647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20" name="SMARTInkAnnotation54"/>
            <p:cNvSpPr/>
            <p:nvPr/>
          </p:nvSpPr>
          <p:spPr>
            <a:xfrm>
              <a:off x="6494272" y="5151120"/>
              <a:ext cx="76281" cy="289561"/>
            </a:xfrm>
            <a:custGeom>
              <a:avLst/>
              <a:gdLst/>
              <a:ahLst/>
              <a:cxnLst/>
              <a:rect l="0" t="0" r="0" b="0"/>
              <a:pathLst>
                <a:path w="76281" h="289561">
                  <a:moveTo>
                    <a:pt x="76280" y="0"/>
                  </a:moveTo>
                  <a:lnTo>
                    <a:pt x="76280" y="22923"/>
                  </a:lnTo>
                  <a:lnTo>
                    <a:pt x="74021" y="31637"/>
                  </a:lnTo>
                  <a:lnTo>
                    <a:pt x="72231" y="36332"/>
                  </a:lnTo>
                  <a:lnTo>
                    <a:pt x="71038" y="42001"/>
                  </a:lnTo>
                  <a:lnTo>
                    <a:pt x="70243" y="48321"/>
                  </a:lnTo>
                  <a:lnTo>
                    <a:pt x="69713" y="55074"/>
                  </a:lnTo>
                  <a:lnTo>
                    <a:pt x="68511" y="61269"/>
                  </a:lnTo>
                  <a:lnTo>
                    <a:pt x="66864" y="67093"/>
                  </a:lnTo>
                  <a:lnTo>
                    <a:pt x="64918" y="72669"/>
                  </a:lnTo>
                  <a:lnTo>
                    <a:pt x="62773" y="79772"/>
                  </a:lnTo>
                  <a:lnTo>
                    <a:pt x="58129" y="96697"/>
                  </a:lnTo>
                  <a:lnTo>
                    <a:pt x="56551" y="105104"/>
                  </a:lnTo>
                  <a:lnTo>
                    <a:pt x="55500" y="113249"/>
                  </a:lnTo>
                  <a:lnTo>
                    <a:pt x="54799" y="121219"/>
                  </a:lnTo>
                  <a:lnTo>
                    <a:pt x="52636" y="129073"/>
                  </a:lnTo>
                  <a:lnTo>
                    <a:pt x="49500" y="136849"/>
                  </a:lnTo>
                  <a:lnTo>
                    <a:pt x="45713" y="144573"/>
                  </a:lnTo>
                  <a:lnTo>
                    <a:pt x="42341" y="153108"/>
                  </a:lnTo>
                  <a:lnTo>
                    <a:pt x="39246" y="162185"/>
                  </a:lnTo>
                  <a:lnTo>
                    <a:pt x="30841" y="188884"/>
                  </a:lnTo>
                  <a:lnTo>
                    <a:pt x="5091" y="266672"/>
                  </a:lnTo>
                  <a:lnTo>
                    <a:pt x="3394" y="272608"/>
                  </a:lnTo>
                  <a:lnTo>
                    <a:pt x="2262" y="277412"/>
                  </a:lnTo>
                  <a:lnTo>
                    <a:pt x="0" y="2895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21" name="SMARTInkAnnotation55"/>
            <p:cNvSpPr/>
            <p:nvPr/>
          </p:nvSpPr>
          <p:spPr>
            <a:xfrm>
              <a:off x="6692602" y="5090523"/>
              <a:ext cx="203304" cy="281186"/>
            </a:xfrm>
            <a:custGeom>
              <a:avLst/>
              <a:gdLst/>
              <a:ahLst/>
              <a:cxnLst/>
              <a:rect l="0" t="0" r="0" b="0"/>
              <a:pathLst>
                <a:path w="203304" h="281186">
                  <a:moveTo>
                    <a:pt x="0" y="68217"/>
                  </a:moveTo>
                  <a:lnTo>
                    <a:pt x="4049" y="64172"/>
                  </a:lnTo>
                  <a:lnTo>
                    <a:pt x="8297" y="57671"/>
                  </a:lnTo>
                  <a:lnTo>
                    <a:pt x="13881" y="47790"/>
                  </a:lnTo>
                  <a:lnTo>
                    <a:pt x="19164" y="41922"/>
                  </a:lnTo>
                  <a:lnTo>
                    <a:pt x="22947" y="37988"/>
                  </a:lnTo>
                  <a:lnTo>
                    <a:pt x="28012" y="33670"/>
                  </a:lnTo>
                  <a:lnTo>
                    <a:pt x="33931" y="29099"/>
                  </a:lnTo>
                  <a:lnTo>
                    <a:pt x="40419" y="24359"/>
                  </a:lnTo>
                  <a:lnTo>
                    <a:pt x="45592" y="20351"/>
                  </a:lnTo>
                  <a:lnTo>
                    <a:pt x="49889" y="16833"/>
                  </a:lnTo>
                  <a:lnTo>
                    <a:pt x="53601" y="13641"/>
                  </a:lnTo>
                  <a:lnTo>
                    <a:pt x="58618" y="11513"/>
                  </a:lnTo>
                  <a:lnTo>
                    <a:pt x="64505" y="10094"/>
                  </a:lnTo>
                  <a:lnTo>
                    <a:pt x="70973" y="9149"/>
                  </a:lnTo>
                  <a:lnTo>
                    <a:pt x="77827" y="7672"/>
                  </a:lnTo>
                  <a:lnTo>
                    <a:pt x="84939" y="5840"/>
                  </a:lnTo>
                  <a:lnTo>
                    <a:pt x="92224" y="3772"/>
                  </a:lnTo>
                  <a:lnTo>
                    <a:pt x="99623" y="2394"/>
                  </a:lnTo>
                  <a:lnTo>
                    <a:pt x="107098" y="1475"/>
                  </a:lnTo>
                  <a:lnTo>
                    <a:pt x="114624" y="863"/>
                  </a:lnTo>
                  <a:lnTo>
                    <a:pt x="122184" y="454"/>
                  </a:lnTo>
                  <a:lnTo>
                    <a:pt x="137365" y="0"/>
                  </a:lnTo>
                  <a:lnTo>
                    <a:pt x="144126" y="726"/>
                  </a:lnTo>
                  <a:lnTo>
                    <a:pt x="150328" y="2056"/>
                  </a:lnTo>
                  <a:lnTo>
                    <a:pt x="156158" y="3790"/>
                  </a:lnTo>
                  <a:lnTo>
                    <a:pt x="161739" y="5793"/>
                  </a:lnTo>
                  <a:lnTo>
                    <a:pt x="167157" y="7974"/>
                  </a:lnTo>
                  <a:lnTo>
                    <a:pt x="172462" y="10275"/>
                  </a:lnTo>
                  <a:lnTo>
                    <a:pt x="176847" y="12656"/>
                  </a:lnTo>
                  <a:lnTo>
                    <a:pt x="180617" y="15089"/>
                  </a:lnTo>
                  <a:lnTo>
                    <a:pt x="183979" y="17559"/>
                  </a:lnTo>
                  <a:lnTo>
                    <a:pt x="187915" y="20052"/>
                  </a:lnTo>
                  <a:lnTo>
                    <a:pt x="192234" y="22560"/>
                  </a:lnTo>
                  <a:lnTo>
                    <a:pt x="196809" y="25079"/>
                  </a:lnTo>
                  <a:lnTo>
                    <a:pt x="199859" y="28452"/>
                  </a:lnTo>
                  <a:lnTo>
                    <a:pt x="201892" y="32393"/>
                  </a:lnTo>
                  <a:lnTo>
                    <a:pt x="203248" y="36714"/>
                  </a:lnTo>
                  <a:lnTo>
                    <a:pt x="203303" y="41289"/>
                  </a:lnTo>
                  <a:lnTo>
                    <a:pt x="202493" y="46032"/>
                  </a:lnTo>
                  <a:lnTo>
                    <a:pt x="201105" y="50886"/>
                  </a:lnTo>
                  <a:lnTo>
                    <a:pt x="199332" y="55817"/>
                  </a:lnTo>
                  <a:lnTo>
                    <a:pt x="197304" y="60797"/>
                  </a:lnTo>
                  <a:lnTo>
                    <a:pt x="195102" y="65810"/>
                  </a:lnTo>
                  <a:lnTo>
                    <a:pt x="191093" y="71693"/>
                  </a:lnTo>
                  <a:lnTo>
                    <a:pt x="185877" y="78154"/>
                  </a:lnTo>
                  <a:lnTo>
                    <a:pt x="179858" y="85001"/>
                  </a:lnTo>
                  <a:lnTo>
                    <a:pt x="173301" y="92107"/>
                  </a:lnTo>
                  <a:lnTo>
                    <a:pt x="159236" y="106775"/>
                  </a:lnTo>
                  <a:lnTo>
                    <a:pt x="49815" y="216573"/>
                  </a:lnTo>
                  <a:lnTo>
                    <a:pt x="45076" y="222154"/>
                  </a:lnTo>
                  <a:lnTo>
                    <a:pt x="41069" y="227569"/>
                  </a:lnTo>
                  <a:lnTo>
                    <a:pt x="37550" y="232871"/>
                  </a:lnTo>
                  <a:lnTo>
                    <a:pt x="35204" y="238100"/>
                  </a:lnTo>
                  <a:lnTo>
                    <a:pt x="33640" y="243279"/>
                  </a:lnTo>
                  <a:lnTo>
                    <a:pt x="32598" y="248425"/>
                  </a:lnTo>
                  <a:lnTo>
                    <a:pt x="31901" y="253549"/>
                  </a:lnTo>
                  <a:lnTo>
                    <a:pt x="31439" y="258659"/>
                  </a:lnTo>
                  <a:lnTo>
                    <a:pt x="31129" y="263758"/>
                  </a:lnTo>
                  <a:lnTo>
                    <a:pt x="31771" y="267158"/>
                  </a:lnTo>
                  <a:lnTo>
                    <a:pt x="33047" y="269424"/>
                  </a:lnTo>
                  <a:lnTo>
                    <a:pt x="38892" y="274872"/>
                  </a:lnTo>
                  <a:lnTo>
                    <a:pt x="41183" y="277107"/>
                  </a:lnTo>
                  <a:lnTo>
                    <a:pt x="44407" y="278597"/>
                  </a:lnTo>
                  <a:lnTo>
                    <a:pt x="48251" y="279590"/>
                  </a:lnTo>
                  <a:lnTo>
                    <a:pt x="52508" y="280253"/>
                  </a:lnTo>
                  <a:lnTo>
                    <a:pt x="57890" y="280694"/>
                  </a:lnTo>
                  <a:lnTo>
                    <a:pt x="64020" y="280988"/>
                  </a:lnTo>
                  <a:lnTo>
                    <a:pt x="70650" y="281185"/>
                  </a:lnTo>
                  <a:lnTo>
                    <a:pt x="78459" y="280469"/>
                  </a:lnTo>
                  <a:lnTo>
                    <a:pt x="87056" y="279145"/>
                  </a:lnTo>
                  <a:lnTo>
                    <a:pt x="96178" y="277416"/>
                  </a:lnTo>
                  <a:lnTo>
                    <a:pt x="115354" y="273237"/>
                  </a:lnTo>
                  <a:lnTo>
                    <a:pt x="125214" y="270937"/>
                  </a:lnTo>
                  <a:lnTo>
                    <a:pt x="134329" y="269403"/>
                  </a:lnTo>
                  <a:lnTo>
                    <a:pt x="142949" y="268382"/>
                  </a:lnTo>
                  <a:lnTo>
                    <a:pt x="151238" y="267700"/>
                  </a:lnTo>
                  <a:lnTo>
                    <a:pt x="159308" y="266399"/>
                  </a:lnTo>
                  <a:lnTo>
                    <a:pt x="167230" y="264685"/>
                  </a:lnTo>
                  <a:lnTo>
                    <a:pt x="190701" y="25871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22" name="SMARTInkAnnotation56"/>
            <p:cNvSpPr/>
            <p:nvPr/>
          </p:nvSpPr>
          <p:spPr>
            <a:xfrm>
              <a:off x="7045159" y="5067300"/>
              <a:ext cx="166152" cy="327083"/>
            </a:xfrm>
            <a:custGeom>
              <a:avLst/>
              <a:gdLst/>
              <a:ahLst/>
              <a:cxnLst/>
              <a:rect l="0" t="0" r="0" b="0"/>
              <a:pathLst>
                <a:path w="166152" h="327083">
                  <a:moveTo>
                    <a:pt x="112754" y="0"/>
                  </a:moveTo>
                  <a:lnTo>
                    <a:pt x="112754" y="4045"/>
                  </a:lnTo>
                  <a:lnTo>
                    <a:pt x="111907" y="6084"/>
                  </a:lnTo>
                  <a:lnTo>
                    <a:pt x="106717" y="13181"/>
                  </a:lnTo>
                  <a:lnTo>
                    <a:pt x="106187" y="13867"/>
                  </a:lnTo>
                  <a:lnTo>
                    <a:pt x="101392" y="22924"/>
                  </a:lnTo>
                  <a:lnTo>
                    <a:pt x="98399" y="27982"/>
                  </a:lnTo>
                  <a:lnTo>
                    <a:pt x="90553" y="40377"/>
                  </a:lnTo>
                  <a:lnTo>
                    <a:pt x="76606" y="61634"/>
                  </a:lnTo>
                  <a:lnTo>
                    <a:pt x="71704" y="69876"/>
                  </a:lnTo>
                  <a:lnTo>
                    <a:pt x="66741" y="78758"/>
                  </a:lnTo>
                  <a:lnTo>
                    <a:pt x="61737" y="88065"/>
                  </a:lnTo>
                  <a:lnTo>
                    <a:pt x="55859" y="97657"/>
                  </a:lnTo>
                  <a:lnTo>
                    <a:pt x="49397" y="107438"/>
                  </a:lnTo>
                  <a:lnTo>
                    <a:pt x="24807" y="143425"/>
                  </a:lnTo>
                  <a:lnTo>
                    <a:pt x="20221" y="152343"/>
                  </a:lnTo>
                  <a:lnTo>
                    <a:pt x="16314" y="161675"/>
                  </a:lnTo>
                  <a:lnTo>
                    <a:pt x="12864" y="171284"/>
                  </a:lnTo>
                  <a:lnTo>
                    <a:pt x="9715" y="181075"/>
                  </a:lnTo>
                  <a:lnTo>
                    <a:pt x="6769" y="190990"/>
                  </a:lnTo>
                  <a:lnTo>
                    <a:pt x="3956" y="200987"/>
                  </a:lnTo>
                  <a:lnTo>
                    <a:pt x="2082" y="210191"/>
                  </a:lnTo>
                  <a:lnTo>
                    <a:pt x="833" y="218868"/>
                  </a:lnTo>
                  <a:lnTo>
                    <a:pt x="0" y="227192"/>
                  </a:lnTo>
                  <a:lnTo>
                    <a:pt x="292" y="235281"/>
                  </a:lnTo>
                  <a:lnTo>
                    <a:pt x="1333" y="243214"/>
                  </a:lnTo>
                  <a:lnTo>
                    <a:pt x="2877" y="251043"/>
                  </a:lnTo>
                  <a:lnTo>
                    <a:pt x="4753" y="257955"/>
                  </a:lnTo>
                  <a:lnTo>
                    <a:pt x="6851" y="264257"/>
                  </a:lnTo>
                  <a:lnTo>
                    <a:pt x="9096" y="270151"/>
                  </a:lnTo>
                  <a:lnTo>
                    <a:pt x="12290" y="275775"/>
                  </a:lnTo>
                  <a:lnTo>
                    <a:pt x="16113" y="281217"/>
                  </a:lnTo>
                  <a:lnTo>
                    <a:pt x="20357" y="286538"/>
                  </a:lnTo>
                  <a:lnTo>
                    <a:pt x="24882" y="290932"/>
                  </a:lnTo>
                  <a:lnTo>
                    <a:pt x="29593" y="294708"/>
                  </a:lnTo>
                  <a:lnTo>
                    <a:pt x="34429" y="298073"/>
                  </a:lnTo>
                  <a:lnTo>
                    <a:pt x="39349" y="300315"/>
                  </a:lnTo>
                  <a:lnTo>
                    <a:pt x="44324" y="301810"/>
                  </a:lnTo>
                  <a:lnTo>
                    <a:pt x="49335" y="302807"/>
                  </a:lnTo>
                  <a:lnTo>
                    <a:pt x="55219" y="302625"/>
                  </a:lnTo>
                  <a:lnTo>
                    <a:pt x="61684" y="301657"/>
                  </a:lnTo>
                  <a:lnTo>
                    <a:pt x="68536" y="300165"/>
                  </a:lnTo>
                  <a:lnTo>
                    <a:pt x="74801" y="298323"/>
                  </a:lnTo>
                  <a:lnTo>
                    <a:pt x="80671" y="296249"/>
                  </a:lnTo>
                  <a:lnTo>
                    <a:pt x="86281" y="294020"/>
                  </a:lnTo>
                  <a:lnTo>
                    <a:pt x="91715" y="290840"/>
                  </a:lnTo>
                  <a:lnTo>
                    <a:pt x="97033" y="287026"/>
                  </a:lnTo>
                  <a:lnTo>
                    <a:pt x="102274" y="282791"/>
                  </a:lnTo>
                  <a:lnTo>
                    <a:pt x="107463" y="278274"/>
                  </a:lnTo>
                  <a:lnTo>
                    <a:pt x="112617" y="273569"/>
                  </a:lnTo>
                  <a:lnTo>
                    <a:pt x="117747" y="268739"/>
                  </a:lnTo>
                  <a:lnTo>
                    <a:pt x="121169" y="263826"/>
                  </a:lnTo>
                  <a:lnTo>
                    <a:pt x="124970" y="253852"/>
                  </a:lnTo>
                  <a:lnTo>
                    <a:pt x="126658" y="243775"/>
                  </a:lnTo>
                  <a:lnTo>
                    <a:pt x="127109" y="238716"/>
                  </a:lnTo>
                  <a:lnTo>
                    <a:pt x="125349" y="228581"/>
                  </a:lnTo>
                  <a:lnTo>
                    <a:pt x="123694" y="223507"/>
                  </a:lnTo>
                  <a:lnTo>
                    <a:pt x="121742" y="220125"/>
                  </a:lnTo>
                  <a:lnTo>
                    <a:pt x="119594" y="217870"/>
                  </a:lnTo>
                  <a:lnTo>
                    <a:pt x="117314" y="216367"/>
                  </a:lnTo>
                  <a:lnTo>
                    <a:pt x="114099" y="214518"/>
                  </a:lnTo>
                  <a:lnTo>
                    <a:pt x="106007" y="210206"/>
                  </a:lnTo>
                  <a:lnTo>
                    <a:pt x="102323" y="208717"/>
                  </a:lnTo>
                  <a:lnTo>
                    <a:pt x="99020" y="207725"/>
                  </a:lnTo>
                  <a:lnTo>
                    <a:pt x="95970" y="207063"/>
                  </a:lnTo>
                  <a:lnTo>
                    <a:pt x="91394" y="206623"/>
                  </a:lnTo>
                  <a:lnTo>
                    <a:pt x="85800" y="206329"/>
                  </a:lnTo>
                  <a:lnTo>
                    <a:pt x="79529" y="206132"/>
                  </a:lnTo>
                  <a:lnTo>
                    <a:pt x="74500" y="206849"/>
                  </a:lnTo>
                  <a:lnTo>
                    <a:pt x="70300" y="208172"/>
                  </a:lnTo>
                  <a:lnTo>
                    <a:pt x="66653" y="209902"/>
                  </a:lnTo>
                  <a:lnTo>
                    <a:pt x="62526" y="212747"/>
                  </a:lnTo>
                  <a:lnTo>
                    <a:pt x="58080" y="216339"/>
                  </a:lnTo>
                  <a:lnTo>
                    <a:pt x="53421" y="220426"/>
                  </a:lnTo>
                  <a:lnTo>
                    <a:pt x="50315" y="224844"/>
                  </a:lnTo>
                  <a:lnTo>
                    <a:pt x="46862" y="234269"/>
                  </a:lnTo>
                  <a:lnTo>
                    <a:pt x="43070" y="244102"/>
                  </a:lnTo>
                  <a:lnTo>
                    <a:pt x="40870" y="249094"/>
                  </a:lnTo>
                  <a:lnTo>
                    <a:pt x="40252" y="254116"/>
                  </a:lnTo>
                  <a:lnTo>
                    <a:pt x="41826" y="264212"/>
                  </a:lnTo>
                  <a:lnTo>
                    <a:pt x="45350" y="274343"/>
                  </a:lnTo>
                  <a:lnTo>
                    <a:pt x="47477" y="279416"/>
                  </a:lnTo>
                  <a:lnTo>
                    <a:pt x="51437" y="284490"/>
                  </a:lnTo>
                  <a:lnTo>
                    <a:pt x="56621" y="289567"/>
                  </a:lnTo>
                  <a:lnTo>
                    <a:pt x="62618" y="294645"/>
                  </a:lnTo>
                  <a:lnTo>
                    <a:pt x="68312" y="299723"/>
                  </a:lnTo>
                  <a:lnTo>
                    <a:pt x="79159" y="309882"/>
                  </a:lnTo>
                  <a:lnTo>
                    <a:pt x="85272" y="314115"/>
                  </a:lnTo>
                  <a:lnTo>
                    <a:pt x="91890" y="317783"/>
                  </a:lnTo>
                  <a:lnTo>
                    <a:pt x="98845" y="321076"/>
                  </a:lnTo>
                  <a:lnTo>
                    <a:pt x="106025" y="323270"/>
                  </a:lnTo>
                  <a:lnTo>
                    <a:pt x="113354" y="324734"/>
                  </a:lnTo>
                  <a:lnTo>
                    <a:pt x="120781" y="325709"/>
                  </a:lnTo>
                  <a:lnTo>
                    <a:pt x="127429" y="326360"/>
                  </a:lnTo>
                  <a:lnTo>
                    <a:pt x="133557" y="326793"/>
                  </a:lnTo>
                  <a:lnTo>
                    <a:pt x="139335" y="327082"/>
                  </a:lnTo>
                  <a:lnTo>
                    <a:pt x="144884" y="326428"/>
                  </a:lnTo>
                  <a:lnTo>
                    <a:pt x="150279" y="325145"/>
                  </a:lnTo>
                  <a:lnTo>
                    <a:pt x="166151" y="3200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23" name="SMARTInkAnnotation57"/>
            <p:cNvSpPr/>
            <p:nvPr/>
          </p:nvSpPr>
          <p:spPr>
            <a:xfrm>
              <a:off x="7288530" y="5114107"/>
              <a:ext cx="188827" cy="314099"/>
            </a:xfrm>
            <a:custGeom>
              <a:avLst/>
              <a:gdLst/>
              <a:ahLst/>
              <a:cxnLst/>
              <a:rect l="0" t="0" r="0" b="0"/>
              <a:pathLst>
                <a:path w="188827" h="314099">
                  <a:moveTo>
                    <a:pt x="121109" y="14153"/>
                  </a:moveTo>
                  <a:lnTo>
                    <a:pt x="125159" y="14153"/>
                  </a:lnTo>
                  <a:lnTo>
                    <a:pt x="127199" y="13307"/>
                  </a:lnTo>
                  <a:lnTo>
                    <a:pt x="131726" y="10109"/>
                  </a:lnTo>
                  <a:lnTo>
                    <a:pt x="136942" y="5896"/>
                  </a:lnTo>
                  <a:lnTo>
                    <a:pt x="142898" y="0"/>
                  </a:lnTo>
                  <a:lnTo>
                    <a:pt x="133281" y="9615"/>
                  </a:lnTo>
                  <a:lnTo>
                    <a:pt x="129223" y="12821"/>
                  </a:lnTo>
                  <a:lnTo>
                    <a:pt x="123975" y="16652"/>
                  </a:lnTo>
                  <a:lnTo>
                    <a:pt x="111365" y="25424"/>
                  </a:lnTo>
                  <a:lnTo>
                    <a:pt x="97284" y="34967"/>
                  </a:lnTo>
                  <a:lnTo>
                    <a:pt x="80291" y="47110"/>
                  </a:lnTo>
                  <a:lnTo>
                    <a:pt x="71013" y="53905"/>
                  </a:lnTo>
                  <a:lnTo>
                    <a:pt x="62284" y="61821"/>
                  </a:lnTo>
                  <a:lnTo>
                    <a:pt x="53923" y="70485"/>
                  </a:lnTo>
                  <a:lnTo>
                    <a:pt x="45806" y="79648"/>
                  </a:lnTo>
                  <a:lnTo>
                    <a:pt x="38699" y="89143"/>
                  </a:lnTo>
                  <a:lnTo>
                    <a:pt x="32267" y="98860"/>
                  </a:lnTo>
                  <a:lnTo>
                    <a:pt x="26284" y="108724"/>
                  </a:lnTo>
                  <a:lnTo>
                    <a:pt x="20600" y="118687"/>
                  </a:lnTo>
                  <a:lnTo>
                    <a:pt x="9764" y="138788"/>
                  </a:lnTo>
                  <a:lnTo>
                    <a:pt x="6195" y="149736"/>
                  </a:lnTo>
                  <a:lnTo>
                    <a:pt x="3817" y="161269"/>
                  </a:lnTo>
                  <a:lnTo>
                    <a:pt x="2232" y="173190"/>
                  </a:lnTo>
                  <a:lnTo>
                    <a:pt x="1173" y="184525"/>
                  </a:lnTo>
                  <a:lnTo>
                    <a:pt x="470" y="195467"/>
                  </a:lnTo>
                  <a:lnTo>
                    <a:pt x="0" y="206150"/>
                  </a:lnTo>
                  <a:lnTo>
                    <a:pt x="534" y="216657"/>
                  </a:lnTo>
                  <a:lnTo>
                    <a:pt x="1737" y="227050"/>
                  </a:lnTo>
                  <a:lnTo>
                    <a:pt x="3388" y="237364"/>
                  </a:lnTo>
                  <a:lnTo>
                    <a:pt x="7031" y="246781"/>
                  </a:lnTo>
                  <a:lnTo>
                    <a:pt x="12003" y="255598"/>
                  </a:lnTo>
                  <a:lnTo>
                    <a:pt x="34201" y="288000"/>
                  </a:lnTo>
                  <a:lnTo>
                    <a:pt x="41981" y="294085"/>
                  </a:lnTo>
                  <a:lnTo>
                    <a:pt x="51406" y="298987"/>
                  </a:lnTo>
                  <a:lnTo>
                    <a:pt x="61928" y="303103"/>
                  </a:lnTo>
                  <a:lnTo>
                    <a:pt x="72331" y="306693"/>
                  </a:lnTo>
                  <a:lnTo>
                    <a:pt x="82658" y="309933"/>
                  </a:lnTo>
                  <a:lnTo>
                    <a:pt x="92932" y="312940"/>
                  </a:lnTo>
                  <a:lnTo>
                    <a:pt x="102325" y="314098"/>
                  </a:lnTo>
                  <a:lnTo>
                    <a:pt x="111129" y="314023"/>
                  </a:lnTo>
                  <a:lnTo>
                    <a:pt x="119541" y="313126"/>
                  </a:lnTo>
                  <a:lnTo>
                    <a:pt x="127692" y="310835"/>
                  </a:lnTo>
                  <a:lnTo>
                    <a:pt x="135669" y="307615"/>
                  </a:lnTo>
                  <a:lnTo>
                    <a:pt x="143530" y="303774"/>
                  </a:lnTo>
                  <a:lnTo>
                    <a:pt x="150464" y="298674"/>
                  </a:lnTo>
                  <a:lnTo>
                    <a:pt x="156783" y="292734"/>
                  </a:lnTo>
                  <a:lnTo>
                    <a:pt x="162690" y="286234"/>
                  </a:lnTo>
                  <a:lnTo>
                    <a:pt x="168324" y="278513"/>
                  </a:lnTo>
                  <a:lnTo>
                    <a:pt x="173775" y="269980"/>
                  </a:lnTo>
                  <a:lnTo>
                    <a:pt x="179103" y="260904"/>
                  </a:lnTo>
                  <a:lnTo>
                    <a:pt x="182656" y="251467"/>
                  </a:lnTo>
                  <a:lnTo>
                    <a:pt x="185025" y="241789"/>
                  </a:lnTo>
                  <a:lnTo>
                    <a:pt x="186604" y="231950"/>
                  </a:lnTo>
                  <a:lnTo>
                    <a:pt x="187657" y="221158"/>
                  </a:lnTo>
                  <a:lnTo>
                    <a:pt x="188358" y="209730"/>
                  </a:lnTo>
                  <a:lnTo>
                    <a:pt x="188826" y="197878"/>
                  </a:lnTo>
                  <a:lnTo>
                    <a:pt x="187443" y="185743"/>
                  </a:lnTo>
                  <a:lnTo>
                    <a:pt x="184825" y="173420"/>
                  </a:lnTo>
                  <a:lnTo>
                    <a:pt x="181385" y="160971"/>
                  </a:lnTo>
                  <a:lnTo>
                    <a:pt x="177397" y="149285"/>
                  </a:lnTo>
                  <a:lnTo>
                    <a:pt x="173043" y="138107"/>
                  </a:lnTo>
                  <a:lnTo>
                    <a:pt x="168446" y="127270"/>
                  </a:lnTo>
                  <a:lnTo>
                    <a:pt x="162837" y="116657"/>
                  </a:lnTo>
                  <a:lnTo>
                    <a:pt x="156557" y="106196"/>
                  </a:lnTo>
                  <a:lnTo>
                    <a:pt x="149826" y="95835"/>
                  </a:lnTo>
                  <a:lnTo>
                    <a:pt x="142795" y="86388"/>
                  </a:lnTo>
                  <a:lnTo>
                    <a:pt x="135568" y="77549"/>
                  </a:lnTo>
                  <a:lnTo>
                    <a:pt x="122451" y="62649"/>
                  </a:lnTo>
                  <a:lnTo>
                    <a:pt x="113795" y="53205"/>
                  </a:lnTo>
                  <a:lnTo>
                    <a:pt x="109452" y="49501"/>
                  </a:lnTo>
                  <a:lnTo>
                    <a:pt x="104862" y="46185"/>
                  </a:lnTo>
                  <a:lnTo>
                    <a:pt x="90597" y="370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Using Inductive Reasoning</a:t>
            </a:r>
          </a:p>
        </p:txBody>
      </p:sp>
      <p:sp>
        <p:nvSpPr>
          <p:cNvPr id="53250" name="TextBox 2"/>
          <p:cNvSpPr txBox="1">
            <a:spLocks noChangeArrowheads="1"/>
          </p:cNvSpPr>
          <p:nvPr/>
        </p:nvSpPr>
        <p:spPr bwMode="auto">
          <a:xfrm>
            <a:off x="228600" y="1219200"/>
            <a:ext cx="8686800" cy="860425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</a:rPr>
              <a:t>A </a:t>
            </a:r>
            <a:r>
              <a:rPr lang="en-US" sz="2400" u="sng">
                <a:latin typeface="Times New Roman" pitchFamily="18" charset="0"/>
              </a:rPr>
              <a:t>counterexample</a:t>
            </a:r>
            <a:r>
              <a:rPr lang="en-US" sz="2400">
                <a:latin typeface="Times New Roman" pitchFamily="18" charset="0"/>
              </a:rPr>
              <a:t> to a conjecture is an example where the conjecture does not work.  </a:t>
            </a:r>
            <a:endParaRPr lang="en-US" sz="2400" u="sng">
              <a:latin typeface="Times New Roman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" y="2362200"/>
            <a:ext cx="8686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</a:rPr>
              <a:t>Examples</a:t>
            </a:r>
            <a:r>
              <a:rPr lang="en-US" sz="2400">
                <a:latin typeface="Times New Roman" pitchFamily="18" charset="0"/>
              </a:rPr>
              <a:t>: Find a counterexample to the statements.</a:t>
            </a: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1) “If a number is divisible by 2, then it is also divisible by 6.”</a:t>
            </a: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2) “You can connect any three points to form a triangle.” </a:t>
            </a: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3) “The difference of two negative integers is negative.”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96944" y="3520440"/>
            <a:ext cx="2929177" cy="2773681"/>
            <a:chOff x="696944" y="3520440"/>
            <a:chExt cx="2929177" cy="2773681"/>
          </a:xfrm>
        </p:grpSpPr>
        <p:sp>
          <p:nvSpPr>
            <p:cNvPr id="3" name="SMARTInkAnnotation0"/>
            <p:cNvSpPr/>
            <p:nvPr/>
          </p:nvSpPr>
          <p:spPr>
            <a:xfrm>
              <a:off x="2840468" y="3520440"/>
              <a:ext cx="259317" cy="204555"/>
            </a:xfrm>
            <a:custGeom>
              <a:avLst/>
              <a:gdLst/>
              <a:ahLst/>
              <a:cxnLst/>
              <a:rect l="0" t="0" r="0" b="0"/>
              <a:pathLst>
                <a:path w="259317" h="204555">
                  <a:moveTo>
                    <a:pt x="45730" y="0"/>
                  </a:moveTo>
                  <a:lnTo>
                    <a:pt x="45730" y="11351"/>
                  </a:lnTo>
                  <a:lnTo>
                    <a:pt x="44882" y="13494"/>
                  </a:lnTo>
                  <a:lnTo>
                    <a:pt x="41681" y="18133"/>
                  </a:lnTo>
                  <a:lnTo>
                    <a:pt x="39692" y="23017"/>
                  </a:lnTo>
                  <a:lnTo>
                    <a:pt x="38809" y="28857"/>
                  </a:lnTo>
                  <a:lnTo>
                    <a:pt x="38574" y="32784"/>
                  </a:lnTo>
                  <a:lnTo>
                    <a:pt x="38416" y="37097"/>
                  </a:lnTo>
                  <a:lnTo>
                    <a:pt x="37464" y="40818"/>
                  </a:lnTo>
                  <a:lnTo>
                    <a:pt x="35981" y="44145"/>
                  </a:lnTo>
                  <a:lnTo>
                    <a:pt x="34145" y="47210"/>
                  </a:lnTo>
                  <a:lnTo>
                    <a:pt x="32922" y="50947"/>
                  </a:lnTo>
                  <a:lnTo>
                    <a:pt x="32106" y="55131"/>
                  </a:lnTo>
                  <a:lnTo>
                    <a:pt x="31562" y="59614"/>
                  </a:lnTo>
                  <a:lnTo>
                    <a:pt x="30352" y="64296"/>
                  </a:lnTo>
                  <a:lnTo>
                    <a:pt x="28697" y="69111"/>
                  </a:lnTo>
                  <a:lnTo>
                    <a:pt x="26747" y="74014"/>
                  </a:lnTo>
                  <a:lnTo>
                    <a:pt x="25447" y="78976"/>
                  </a:lnTo>
                  <a:lnTo>
                    <a:pt x="24579" y="83977"/>
                  </a:lnTo>
                  <a:lnTo>
                    <a:pt x="24002" y="89005"/>
                  </a:lnTo>
                  <a:lnTo>
                    <a:pt x="22769" y="94050"/>
                  </a:lnTo>
                  <a:lnTo>
                    <a:pt x="21100" y="99107"/>
                  </a:lnTo>
                  <a:lnTo>
                    <a:pt x="19139" y="104171"/>
                  </a:lnTo>
                  <a:lnTo>
                    <a:pt x="16984" y="109241"/>
                  </a:lnTo>
                  <a:lnTo>
                    <a:pt x="12330" y="119389"/>
                  </a:lnTo>
                  <a:lnTo>
                    <a:pt x="4945" y="134623"/>
                  </a:lnTo>
                  <a:lnTo>
                    <a:pt x="3284" y="139702"/>
                  </a:lnTo>
                  <a:lnTo>
                    <a:pt x="2177" y="144781"/>
                  </a:lnTo>
                  <a:lnTo>
                    <a:pt x="1438" y="149861"/>
                  </a:lnTo>
                  <a:lnTo>
                    <a:pt x="946" y="154094"/>
                  </a:lnTo>
                  <a:lnTo>
                    <a:pt x="618" y="157763"/>
                  </a:lnTo>
                  <a:lnTo>
                    <a:pt x="399" y="161055"/>
                  </a:lnTo>
                  <a:lnTo>
                    <a:pt x="253" y="164943"/>
                  </a:lnTo>
                  <a:lnTo>
                    <a:pt x="0" y="180183"/>
                  </a:lnTo>
                  <a:lnTo>
                    <a:pt x="1682" y="181929"/>
                  </a:lnTo>
                  <a:lnTo>
                    <a:pt x="11302" y="188431"/>
                  </a:lnTo>
                  <a:lnTo>
                    <a:pt x="17150" y="193249"/>
                  </a:lnTo>
                  <a:lnTo>
                    <a:pt x="21591" y="194873"/>
                  </a:lnTo>
                  <a:lnTo>
                    <a:pt x="27095" y="195955"/>
                  </a:lnTo>
                  <a:lnTo>
                    <a:pt x="33307" y="196677"/>
                  </a:lnTo>
                  <a:lnTo>
                    <a:pt x="40838" y="198004"/>
                  </a:lnTo>
                  <a:lnTo>
                    <a:pt x="49249" y="199736"/>
                  </a:lnTo>
                  <a:lnTo>
                    <a:pt x="58247" y="201737"/>
                  </a:lnTo>
                  <a:lnTo>
                    <a:pt x="66788" y="203071"/>
                  </a:lnTo>
                  <a:lnTo>
                    <a:pt x="75025" y="203961"/>
                  </a:lnTo>
                  <a:lnTo>
                    <a:pt x="83059" y="204554"/>
                  </a:lnTo>
                  <a:lnTo>
                    <a:pt x="91805" y="204103"/>
                  </a:lnTo>
                  <a:lnTo>
                    <a:pt x="101026" y="202955"/>
                  </a:lnTo>
                  <a:lnTo>
                    <a:pt x="110564" y="201343"/>
                  </a:lnTo>
                  <a:lnTo>
                    <a:pt x="120312" y="200269"/>
                  </a:lnTo>
                  <a:lnTo>
                    <a:pt x="130202" y="199552"/>
                  </a:lnTo>
                  <a:lnTo>
                    <a:pt x="149383" y="198757"/>
                  </a:lnTo>
                  <a:lnTo>
                    <a:pt x="175324" y="198309"/>
                  </a:lnTo>
                  <a:lnTo>
                    <a:pt x="194300" y="198204"/>
                  </a:lnTo>
                  <a:lnTo>
                    <a:pt x="202410" y="197329"/>
                  </a:lnTo>
                  <a:lnTo>
                    <a:pt x="209513" y="195899"/>
                  </a:lnTo>
                  <a:lnTo>
                    <a:pt x="215944" y="194100"/>
                  </a:lnTo>
                  <a:lnTo>
                    <a:pt x="221925" y="192900"/>
                  </a:lnTo>
                  <a:lnTo>
                    <a:pt x="227608" y="192100"/>
                  </a:lnTo>
                  <a:lnTo>
                    <a:pt x="233092" y="191566"/>
                  </a:lnTo>
                  <a:lnTo>
                    <a:pt x="237596" y="190364"/>
                  </a:lnTo>
                  <a:lnTo>
                    <a:pt x="247983" y="185474"/>
                  </a:lnTo>
                  <a:lnTo>
                    <a:pt x="250913" y="184609"/>
                  </a:lnTo>
                  <a:lnTo>
                    <a:pt x="259316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"/>
            <p:cNvSpPr/>
            <p:nvPr/>
          </p:nvSpPr>
          <p:spPr>
            <a:xfrm>
              <a:off x="3011783" y="3535680"/>
              <a:ext cx="103258" cy="373381"/>
            </a:xfrm>
            <a:custGeom>
              <a:avLst/>
              <a:gdLst/>
              <a:ahLst/>
              <a:cxnLst/>
              <a:rect l="0" t="0" r="0" b="0"/>
              <a:pathLst>
                <a:path w="103258" h="373381">
                  <a:moveTo>
                    <a:pt x="103257" y="0"/>
                  </a:moveTo>
                  <a:lnTo>
                    <a:pt x="99208" y="0"/>
                  </a:lnTo>
                  <a:lnTo>
                    <a:pt x="98014" y="847"/>
                  </a:lnTo>
                  <a:lnTo>
                    <a:pt x="97219" y="2258"/>
                  </a:lnTo>
                  <a:lnTo>
                    <a:pt x="94991" y="8607"/>
                  </a:lnTo>
                  <a:lnTo>
                    <a:pt x="91672" y="15397"/>
                  </a:lnTo>
                  <a:lnTo>
                    <a:pt x="89601" y="18731"/>
                  </a:lnTo>
                  <a:lnTo>
                    <a:pt x="87373" y="21801"/>
                  </a:lnTo>
                  <a:lnTo>
                    <a:pt x="85039" y="24694"/>
                  </a:lnTo>
                  <a:lnTo>
                    <a:pt x="82636" y="28316"/>
                  </a:lnTo>
                  <a:lnTo>
                    <a:pt x="80186" y="32424"/>
                  </a:lnTo>
                  <a:lnTo>
                    <a:pt x="77706" y="36856"/>
                  </a:lnTo>
                  <a:lnTo>
                    <a:pt x="76052" y="42351"/>
                  </a:lnTo>
                  <a:lnTo>
                    <a:pt x="74950" y="48554"/>
                  </a:lnTo>
                  <a:lnTo>
                    <a:pt x="74214" y="55229"/>
                  </a:lnTo>
                  <a:lnTo>
                    <a:pt x="72877" y="62220"/>
                  </a:lnTo>
                  <a:lnTo>
                    <a:pt x="71138" y="69420"/>
                  </a:lnTo>
                  <a:lnTo>
                    <a:pt x="69131" y="76760"/>
                  </a:lnTo>
                  <a:lnTo>
                    <a:pt x="64640" y="91689"/>
                  </a:lnTo>
                  <a:lnTo>
                    <a:pt x="54852" y="121969"/>
                  </a:lnTo>
                  <a:lnTo>
                    <a:pt x="52340" y="130419"/>
                  </a:lnTo>
                  <a:lnTo>
                    <a:pt x="47290" y="148840"/>
                  </a:lnTo>
                  <a:lnTo>
                    <a:pt x="43909" y="157647"/>
                  </a:lnTo>
                  <a:lnTo>
                    <a:pt x="39960" y="166058"/>
                  </a:lnTo>
                  <a:lnTo>
                    <a:pt x="35632" y="174205"/>
                  </a:lnTo>
                  <a:lnTo>
                    <a:pt x="31899" y="183023"/>
                  </a:lnTo>
                  <a:lnTo>
                    <a:pt x="28563" y="192289"/>
                  </a:lnTo>
                  <a:lnTo>
                    <a:pt x="25491" y="201853"/>
                  </a:lnTo>
                  <a:lnTo>
                    <a:pt x="22596" y="211615"/>
                  </a:lnTo>
                  <a:lnTo>
                    <a:pt x="14472" y="240689"/>
                  </a:lnTo>
                  <a:lnTo>
                    <a:pt x="9270" y="257680"/>
                  </a:lnTo>
                  <a:lnTo>
                    <a:pt x="7544" y="266613"/>
                  </a:lnTo>
                  <a:lnTo>
                    <a:pt x="6393" y="275956"/>
                  </a:lnTo>
                  <a:lnTo>
                    <a:pt x="5626" y="285570"/>
                  </a:lnTo>
                  <a:lnTo>
                    <a:pt x="4267" y="294520"/>
                  </a:lnTo>
                  <a:lnTo>
                    <a:pt x="2514" y="303027"/>
                  </a:lnTo>
                  <a:lnTo>
                    <a:pt x="497" y="311238"/>
                  </a:lnTo>
                  <a:lnTo>
                    <a:pt x="0" y="319252"/>
                  </a:lnTo>
                  <a:lnTo>
                    <a:pt x="517" y="327135"/>
                  </a:lnTo>
                  <a:lnTo>
                    <a:pt x="1709" y="334930"/>
                  </a:lnTo>
                  <a:lnTo>
                    <a:pt x="2503" y="341820"/>
                  </a:lnTo>
                  <a:lnTo>
                    <a:pt x="3032" y="348106"/>
                  </a:lnTo>
                  <a:lnTo>
                    <a:pt x="3622" y="358761"/>
                  </a:lnTo>
                  <a:lnTo>
                    <a:pt x="4092" y="3733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"/>
            <p:cNvSpPr/>
            <p:nvPr/>
          </p:nvSpPr>
          <p:spPr>
            <a:xfrm>
              <a:off x="1459844" y="4884420"/>
              <a:ext cx="136754" cy="53217"/>
            </a:xfrm>
            <a:custGeom>
              <a:avLst/>
              <a:gdLst/>
              <a:ahLst/>
              <a:cxnLst/>
              <a:rect l="0" t="0" r="0" b="0"/>
              <a:pathLst>
                <a:path w="136754" h="53217">
                  <a:moveTo>
                    <a:pt x="22791" y="30480"/>
                  </a:moveTo>
                  <a:lnTo>
                    <a:pt x="18741" y="26435"/>
                  </a:lnTo>
                  <a:lnTo>
                    <a:pt x="16701" y="25243"/>
                  </a:lnTo>
                  <a:lnTo>
                    <a:pt x="14493" y="24449"/>
                  </a:lnTo>
                  <a:lnTo>
                    <a:pt x="7655" y="22887"/>
                  </a:lnTo>
                  <a:lnTo>
                    <a:pt x="977" y="22862"/>
                  </a:lnTo>
                  <a:lnTo>
                    <a:pt x="621" y="22015"/>
                  </a:lnTo>
                  <a:lnTo>
                    <a:pt x="382" y="20603"/>
                  </a:lnTo>
                  <a:lnTo>
                    <a:pt x="0" y="16299"/>
                  </a:lnTo>
                  <a:lnTo>
                    <a:pt x="817" y="15946"/>
                  </a:lnTo>
                  <a:lnTo>
                    <a:pt x="3984" y="15554"/>
                  </a:lnTo>
                  <a:lnTo>
                    <a:pt x="8217" y="15379"/>
                  </a:lnTo>
                  <a:lnTo>
                    <a:pt x="10532" y="15333"/>
                  </a:lnTo>
                  <a:lnTo>
                    <a:pt x="12923" y="14456"/>
                  </a:lnTo>
                  <a:lnTo>
                    <a:pt x="15365" y="13024"/>
                  </a:lnTo>
                  <a:lnTo>
                    <a:pt x="17840" y="11223"/>
                  </a:lnTo>
                  <a:lnTo>
                    <a:pt x="21185" y="10022"/>
                  </a:lnTo>
                  <a:lnTo>
                    <a:pt x="25110" y="9221"/>
                  </a:lnTo>
                  <a:lnTo>
                    <a:pt x="29422" y="8688"/>
                  </a:lnTo>
                  <a:lnTo>
                    <a:pt x="33992" y="8332"/>
                  </a:lnTo>
                  <a:lnTo>
                    <a:pt x="38734" y="8095"/>
                  </a:lnTo>
                  <a:lnTo>
                    <a:pt x="48523" y="7831"/>
                  </a:lnTo>
                  <a:lnTo>
                    <a:pt x="73685" y="7648"/>
                  </a:lnTo>
                  <a:lnTo>
                    <a:pt x="78756" y="8485"/>
                  </a:lnTo>
                  <a:lnTo>
                    <a:pt x="83833" y="9890"/>
                  </a:lnTo>
                  <a:lnTo>
                    <a:pt x="88912" y="11673"/>
                  </a:lnTo>
                  <a:lnTo>
                    <a:pt x="93994" y="12862"/>
                  </a:lnTo>
                  <a:lnTo>
                    <a:pt x="99077" y="13655"/>
                  </a:lnTo>
                  <a:lnTo>
                    <a:pt x="104160" y="14183"/>
                  </a:lnTo>
                  <a:lnTo>
                    <a:pt x="108397" y="15382"/>
                  </a:lnTo>
                  <a:lnTo>
                    <a:pt x="112068" y="17028"/>
                  </a:lnTo>
                  <a:lnTo>
                    <a:pt x="115364" y="18972"/>
                  </a:lnTo>
                  <a:lnTo>
                    <a:pt x="118409" y="20268"/>
                  </a:lnTo>
                  <a:lnTo>
                    <a:pt x="121286" y="21132"/>
                  </a:lnTo>
                  <a:lnTo>
                    <a:pt x="124052" y="21708"/>
                  </a:lnTo>
                  <a:lnTo>
                    <a:pt x="126743" y="22092"/>
                  </a:lnTo>
                  <a:lnTo>
                    <a:pt x="129385" y="22348"/>
                  </a:lnTo>
                  <a:lnTo>
                    <a:pt x="135665" y="22759"/>
                  </a:lnTo>
                  <a:lnTo>
                    <a:pt x="136181" y="23639"/>
                  </a:lnTo>
                  <a:lnTo>
                    <a:pt x="136524" y="25073"/>
                  </a:lnTo>
                  <a:lnTo>
                    <a:pt x="136753" y="26875"/>
                  </a:lnTo>
                  <a:lnTo>
                    <a:pt x="136058" y="28077"/>
                  </a:lnTo>
                  <a:lnTo>
                    <a:pt x="134748" y="28878"/>
                  </a:lnTo>
                  <a:lnTo>
                    <a:pt x="133026" y="29412"/>
                  </a:lnTo>
                  <a:lnTo>
                    <a:pt x="131031" y="30615"/>
                  </a:lnTo>
                  <a:lnTo>
                    <a:pt x="128853" y="32263"/>
                  </a:lnTo>
                  <a:lnTo>
                    <a:pt x="126554" y="34208"/>
                  </a:lnTo>
                  <a:lnTo>
                    <a:pt x="123326" y="35506"/>
                  </a:lnTo>
                  <a:lnTo>
                    <a:pt x="119479" y="36371"/>
                  </a:lnTo>
                  <a:lnTo>
                    <a:pt x="115219" y="36947"/>
                  </a:lnTo>
                  <a:lnTo>
                    <a:pt x="111531" y="37331"/>
                  </a:lnTo>
                  <a:lnTo>
                    <a:pt x="108225" y="37588"/>
                  </a:lnTo>
                  <a:lnTo>
                    <a:pt x="105174" y="37759"/>
                  </a:lnTo>
                  <a:lnTo>
                    <a:pt x="101445" y="38719"/>
                  </a:lnTo>
                  <a:lnTo>
                    <a:pt x="97263" y="40206"/>
                  </a:lnTo>
                  <a:lnTo>
                    <a:pt x="92780" y="42044"/>
                  </a:lnTo>
                  <a:lnTo>
                    <a:pt x="88097" y="43270"/>
                  </a:lnTo>
                  <a:lnTo>
                    <a:pt x="83279" y="44086"/>
                  </a:lnTo>
                  <a:lnTo>
                    <a:pt x="78372" y="44631"/>
                  </a:lnTo>
                  <a:lnTo>
                    <a:pt x="73406" y="44147"/>
                  </a:lnTo>
                  <a:lnTo>
                    <a:pt x="68400" y="42978"/>
                  </a:lnTo>
                  <a:lnTo>
                    <a:pt x="63368" y="41352"/>
                  </a:lnTo>
                  <a:lnTo>
                    <a:pt x="59165" y="40268"/>
                  </a:lnTo>
                  <a:lnTo>
                    <a:pt x="55516" y="39546"/>
                  </a:lnTo>
                  <a:lnTo>
                    <a:pt x="52236" y="39064"/>
                  </a:lnTo>
                  <a:lnTo>
                    <a:pt x="49201" y="38742"/>
                  </a:lnTo>
                  <a:lnTo>
                    <a:pt x="46330" y="38528"/>
                  </a:lnTo>
                  <a:lnTo>
                    <a:pt x="43569" y="38385"/>
                  </a:lnTo>
                  <a:lnTo>
                    <a:pt x="41729" y="37444"/>
                  </a:lnTo>
                  <a:lnTo>
                    <a:pt x="40501" y="35970"/>
                  </a:lnTo>
                  <a:lnTo>
                    <a:pt x="39683" y="34139"/>
                  </a:lnTo>
                  <a:lnTo>
                    <a:pt x="38290" y="32920"/>
                  </a:lnTo>
                  <a:lnTo>
                    <a:pt x="36514" y="32106"/>
                  </a:lnTo>
                  <a:lnTo>
                    <a:pt x="34482" y="31564"/>
                  </a:lnTo>
                  <a:lnTo>
                    <a:pt x="33128" y="30356"/>
                  </a:lnTo>
                  <a:lnTo>
                    <a:pt x="32224" y="28704"/>
                  </a:lnTo>
                  <a:lnTo>
                    <a:pt x="30775" y="24015"/>
                  </a:lnTo>
                  <a:lnTo>
                    <a:pt x="31504" y="22783"/>
                  </a:lnTo>
                  <a:lnTo>
                    <a:pt x="32837" y="21115"/>
                  </a:lnTo>
                  <a:lnTo>
                    <a:pt x="34574" y="19157"/>
                  </a:lnTo>
                  <a:lnTo>
                    <a:pt x="38763" y="14723"/>
                  </a:lnTo>
                  <a:lnTo>
                    <a:pt x="41067" y="12356"/>
                  </a:lnTo>
                  <a:lnTo>
                    <a:pt x="44298" y="10777"/>
                  </a:lnTo>
                  <a:lnTo>
                    <a:pt x="48147" y="9725"/>
                  </a:lnTo>
                  <a:lnTo>
                    <a:pt x="52408" y="9024"/>
                  </a:lnTo>
                  <a:lnTo>
                    <a:pt x="56097" y="8555"/>
                  </a:lnTo>
                  <a:lnTo>
                    <a:pt x="59403" y="8243"/>
                  </a:lnTo>
                  <a:lnTo>
                    <a:pt x="62455" y="8036"/>
                  </a:lnTo>
                  <a:lnTo>
                    <a:pt x="66185" y="7897"/>
                  </a:lnTo>
                  <a:lnTo>
                    <a:pt x="79533" y="7702"/>
                  </a:lnTo>
                  <a:lnTo>
                    <a:pt x="89257" y="7656"/>
                  </a:lnTo>
                  <a:lnTo>
                    <a:pt x="93376" y="8491"/>
                  </a:lnTo>
                  <a:lnTo>
                    <a:pt x="96970" y="9894"/>
                  </a:lnTo>
                  <a:lnTo>
                    <a:pt x="100213" y="11676"/>
                  </a:lnTo>
                  <a:lnTo>
                    <a:pt x="104070" y="12864"/>
                  </a:lnTo>
                  <a:lnTo>
                    <a:pt x="108337" y="13656"/>
                  </a:lnTo>
                  <a:lnTo>
                    <a:pt x="112876" y="14184"/>
                  </a:lnTo>
                  <a:lnTo>
                    <a:pt x="116750" y="15382"/>
                  </a:lnTo>
                  <a:lnTo>
                    <a:pt x="120180" y="17028"/>
                  </a:lnTo>
                  <a:lnTo>
                    <a:pt x="123314" y="18973"/>
                  </a:lnTo>
                  <a:lnTo>
                    <a:pt x="126251" y="20268"/>
                  </a:lnTo>
                  <a:lnTo>
                    <a:pt x="129057" y="21132"/>
                  </a:lnTo>
                  <a:lnTo>
                    <a:pt x="131775" y="21708"/>
                  </a:lnTo>
                  <a:lnTo>
                    <a:pt x="133587" y="22939"/>
                  </a:lnTo>
                  <a:lnTo>
                    <a:pt x="134795" y="24606"/>
                  </a:lnTo>
                  <a:lnTo>
                    <a:pt x="135601" y="26564"/>
                  </a:lnTo>
                  <a:lnTo>
                    <a:pt x="136137" y="28716"/>
                  </a:lnTo>
                  <a:lnTo>
                    <a:pt x="136495" y="30997"/>
                  </a:lnTo>
                  <a:lnTo>
                    <a:pt x="136734" y="33365"/>
                  </a:lnTo>
                  <a:lnTo>
                    <a:pt x="136045" y="34943"/>
                  </a:lnTo>
                  <a:lnTo>
                    <a:pt x="134739" y="35996"/>
                  </a:lnTo>
                  <a:lnTo>
                    <a:pt x="133020" y="36697"/>
                  </a:lnTo>
                  <a:lnTo>
                    <a:pt x="130179" y="38011"/>
                  </a:lnTo>
                  <a:lnTo>
                    <a:pt x="122503" y="41730"/>
                  </a:lnTo>
                  <a:lnTo>
                    <a:pt x="118930" y="43906"/>
                  </a:lnTo>
                  <a:lnTo>
                    <a:pt x="115701" y="46204"/>
                  </a:lnTo>
                  <a:lnTo>
                    <a:pt x="112700" y="48583"/>
                  </a:lnTo>
                  <a:lnTo>
                    <a:pt x="109852" y="50168"/>
                  </a:lnTo>
                  <a:lnTo>
                    <a:pt x="107106" y="51226"/>
                  </a:lnTo>
                  <a:lnTo>
                    <a:pt x="104428" y="51930"/>
                  </a:lnTo>
                  <a:lnTo>
                    <a:pt x="100947" y="52400"/>
                  </a:lnTo>
                  <a:lnTo>
                    <a:pt x="96931" y="52714"/>
                  </a:lnTo>
                  <a:lnTo>
                    <a:pt x="88797" y="53061"/>
                  </a:lnTo>
                  <a:lnTo>
                    <a:pt x="82356" y="53216"/>
                  </a:lnTo>
                  <a:lnTo>
                    <a:pt x="79452" y="52410"/>
                  </a:lnTo>
                  <a:lnTo>
                    <a:pt x="76669" y="51027"/>
                  </a:lnTo>
                  <a:lnTo>
                    <a:pt x="73965" y="49258"/>
                  </a:lnTo>
                  <a:lnTo>
                    <a:pt x="71316" y="48079"/>
                  </a:lnTo>
                  <a:lnTo>
                    <a:pt x="68701" y="47293"/>
                  </a:lnTo>
                  <a:lnTo>
                    <a:pt x="66111" y="46768"/>
                  </a:lnTo>
                  <a:lnTo>
                    <a:pt x="63537" y="45572"/>
                  </a:lnTo>
                  <a:lnTo>
                    <a:pt x="60973" y="43928"/>
                  </a:lnTo>
                  <a:lnTo>
                    <a:pt x="58416" y="41985"/>
                  </a:lnTo>
                  <a:lnTo>
                    <a:pt x="55864" y="39843"/>
                  </a:lnTo>
                  <a:lnTo>
                    <a:pt x="53315" y="37569"/>
                  </a:lnTo>
                  <a:lnTo>
                    <a:pt x="50769" y="35206"/>
                  </a:lnTo>
                  <a:lnTo>
                    <a:pt x="49070" y="32784"/>
                  </a:lnTo>
                  <a:lnTo>
                    <a:pt x="47938" y="30323"/>
                  </a:lnTo>
                  <a:lnTo>
                    <a:pt x="47184" y="27835"/>
                  </a:lnTo>
                  <a:lnTo>
                    <a:pt x="46681" y="25330"/>
                  </a:lnTo>
                  <a:lnTo>
                    <a:pt x="46345" y="22813"/>
                  </a:lnTo>
                  <a:lnTo>
                    <a:pt x="46122" y="20289"/>
                  </a:lnTo>
                  <a:lnTo>
                    <a:pt x="45125" y="17759"/>
                  </a:lnTo>
                  <a:lnTo>
                    <a:pt x="43613" y="15226"/>
                  </a:lnTo>
                  <a:lnTo>
                    <a:pt x="41758" y="12691"/>
                  </a:lnTo>
                  <a:lnTo>
                    <a:pt x="41368" y="10154"/>
                  </a:lnTo>
                  <a:lnTo>
                    <a:pt x="41956" y="7616"/>
                  </a:lnTo>
                  <a:lnTo>
                    <a:pt x="43196" y="5077"/>
                  </a:lnTo>
                  <a:lnTo>
                    <a:pt x="44870" y="3385"/>
                  </a:lnTo>
                  <a:lnTo>
                    <a:pt x="46833" y="2257"/>
                  </a:lnTo>
                  <a:lnTo>
                    <a:pt x="5330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"/>
            <p:cNvSpPr/>
            <p:nvPr/>
          </p:nvSpPr>
          <p:spPr>
            <a:xfrm>
              <a:off x="2382754" y="4831080"/>
              <a:ext cx="106328" cy="60961"/>
            </a:xfrm>
            <a:custGeom>
              <a:avLst/>
              <a:gdLst/>
              <a:ahLst/>
              <a:cxnLst/>
              <a:rect l="0" t="0" r="0" b="0"/>
              <a:pathLst>
                <a:path w="106328" h="60961">
                  <a:moveTo>
                    <a:pt x="15248" y="60960"/>
                  </a:moveTo>
                  <a:lnTo>
                    <a:pt x="15248" y="49388"/>
                  </a:lnTo>
                  <a:lnTo>
                    <a:pt x="14400" y="48165"/>
                  </a:lnTo>
                  <a:lnTo>
                    <a:pt x="12988" y="47350"/>
                  </a:lnTo>
                  <a:lnTo>
                    <a:pt x="8680" y="46042"/>
                  </a:lnTo>
                  <a:lnTo>
                    <a:pt x="8327" y="45088"/>
                  </a:lnTo>
                  <a:lnTo>
                    <a:pt x="8091" y="43605"/>
                  </a:lnTo>
                  <a:lnTo>
                    <a:pt x="7934" y="41771"/>
                  </a:lnTo>
                  <a:lnTo>
                    <a:pt x="6982" y="40547"/>
                  </a:lnTo>
                  <a:lnTo>
                    <a:pt x="5499" y="39732"/>
                  </a:lnTo>
                  <a:lnTo>
                    <a:pt x="1080" y="38422"/>
                  </a:lnTo>
                  <a:lnTo>
                    <a:pt x="717" y="37468"/>
                  </a:lnTo>
                  <a:lnTo>
                    <a:pt x="476" y="35985"/>
                  </a:lnTo>
                  <a:lnTo>
                    <a:pt x="0" y="30575"/>
                  </a:lnTo>
                  <a:lnTo>
                    <a:pt x="2256" y="30522"/>
                  </a:lnTo>
                  <a:lnTo>
                    <a:pt x="4044" y="30509"/>
                  </a:lnTo>
                  <a:lnTo>
                    <a:pt x="6084" y="29652"/>
                  </a:lnTo>
                  <a:lnTo>
                    <a:pt x="8291" y="28235"/>
                  </a:lnTo>
                  <a:lnTo>
                    <a:pt x="10610" y="26443"/>
                  </a:lnTo>
                  <a:lnTo>
                    <a:pt x="13851" y="25249"/>
                  </a:lnTo>
                  <a:lnTo>
                    <a:pt x="17707" y="24452"/>
                  </a:lnTo>
                  <a:lnTo>
                    <a:pt x="21973" y="23922"/>
                  </a:lnTo>
                  <a:lnTo>
                    <a:pt x="26512" y="23568"/>
                  </a:lnTo>
                  <a:lnTo>
                    <a:pt x="31233" y="23331"/>
                  </a:lnTo>
                  <a:lnTo>
                    <a:pt x="43716" y="23000"/>
                  </a:lnTo>
                  <a:lnTo>
                    <a:pt x="74056" y="22868"/>
                  </a:lnTo>
                  <a:lnTo>
                    <a:pt x="78186" y="23712"/>
                  </a:lnTo>
                  <a:lnTo>
                    <a:pt x="81785" y="25121"/>
                  </a:lnTo>
                  <a:lnTo>
                    <a:pt x="85033" y="26908"/>
                  </a:lnTo>
                  <a:lnTo>
                    <a:pt x="88046" y="28098"/>
                  </a:lnTo>
                  <a:lnTo>
                    <a:pt x="90902" y="28892"/>
                  </a:lnTo>
                  <a:lnTo>
                    <a:pt x="93653" y="29421"/>
                  </a:lnTo>
                  <a:lnTo>
                    <a:pt x="96335" y="29774"/>
                  </a:lnTo>
                  <a:lnTo>
                    <a:pt x="98971" y="30009"/>
                  </a:lnTo>
                  <a:lnTo>
                    <a:pt x="106327" y="30453"/>
                  </a:lnTo>
                  <a:lnTo>
                    <a:pt x="29057" y="30480"/>
                  </a:lnTo>
                  <a:lnTo>
                    <a:pt x="26149" y="29634"/>
                  </a:lnTo>
                  <a:lnTo>
                    <a:pt x="23363" y="28223"/>
                  </a:lnTo>
                  <a:lnTo>
                    <a:pt x="20658" y="26435"/>
                  </a:lnTo>
                  <a:lnTo>
                    <a:pt x="18854" y="24396"/>
                  </a:lnTo>
                  <a:lnTo>
                    <a:pt x="17652" y="22191"/>
                  </a:lnTo>
                  <a:lnTo>
                    <a:pt x="15723" y="16613"/>
                  </a:lnTo>
                  <a:lnTo>
                    <a:pt x="15565" y="15309"/>
                  </a:lnTo>
                  <a:lnTo>
                    <a:pt x="15459" y="13593"/>
                  </a:lnTo>
                  <a:lnTo>
                    <a:pt x="15290" y="8800"/>
                  </a:lnTo>
                  <a:lnTo>
                    <a:pt x="16123" y="7560"/>
                  </a:lnTo>
                  <a:lnTo>
                    <a:pt x="17526" y="5887"/>
                  </a:lnTo>
                  <a:lnTo>
                    <a:pt x="19310" y="3924"/>
                  </a:lnTo>
                  <a:lnTo>
                    <a:pt x="22194" y="2616"/>
                  </a:lnTo>
                  <a:lnTo>
                    <a:pt x="25811" y="1744"/>
                  </a:lnTo>
                  <a:lnTo>
                    <a:pt x="29918" y="1163"/>
                  </a:lnTo>
                  <a:lnTo>
                    <a:pt x="33504" y="775"/>
                  </a:lnTo>
                  <a:lnTo>
                    <a:pt x="36742" y="517"/>
                  </a:lnTo>
                  <a:lnTo>
                    <a:pt x="39748" y="344"/>
                  </a:lnTo>
                  <a:lnTo>
                    <a:pt x="45348" y="153"/>
                  </a:lnTo>
                  <a:lnTo>
                    <a:pt x="55526" y="46"/>
                  </a:lnTo>
                  <a:lnTo>
                    <a:pt x="59899" y="30"/>
                  </a:lnTo>
                  <a:lnTo>
                    <a:pt x="64509" y="867"/>
                  </a:lnTo>
                  <a:lnTo>
                    <a:pt x="69278" y="2271"/>
                  </a:lnTo>
                  <a:lnTo>
                    <a:pt x="74152" y="4054"/>
                  </a:lnTo>
                  <a:lnTo>
                    <a:pt x="78249" y="5243"/>
                  </a:lnTo>
                  <a:lnTo>
                    <a:pt x="81828" y="6035"/>
                  </a:lnTo>
                  <a:lnTo>
                    <a:pt x="85062" y="6563"/>
                  </a:lnTo>
                  <a:lnTo>
                    <a:pt x="88065" y="7762"/>
                  </a:lnTo>
                  <a:lnTo>
                    <a:pt x="90915" y="9408"/>
                  </a:lnTo>
                  <a:lnTo>
                    <a:pt x="97528" y="14088"/>
                  </a:lnTo>
                  <a:lnTo>
                    <a:pt x="98919" y="15319"/>
                  </a:lnTo>
                  <a:lnTo>
                    <a:pt x="105581" y="21700"/>
                  </a:lnTo>
                  <a:lnTo>
                    <a:pt x="105135" y="22933"/>
                  </a:lnTo>
                  <a:lnTo>
                    <a:pt x="103989" y="24602"/>
                  </a:lnTo>
                  <a:lnTo>
                    <a:pt x="102378" y="26561"/>
                  </a:lnTo>
                  <a:lnTo>
                    <a:pt x="99610" y="27868"/>
                  </a:lnTo>
                  <a:lnTo>
                    <a:pt x="96068" y="28738"/>
                  </a:lnTo>
                  <a:lnTo>
                    <a:pt x="92012" y="29319"/>
                  </a:lnTo>
                  <a:lnTo>
                    <a:pt x="88461" y="29706"/>
                  </a:lnTo>
                  <a:lnTo>
                    <a:pt x="85246" y="29964"/>
                  </a:lnTo>
                  <a:lnTo>
                    <a:pt x="82254" y="30136"/>
                  </a:lnTo>
                  <a:lnTo>
                    <a:pt x="74411" y="30327"/>
                  </a:lnTo>
                  <a:lnTo>
                    <a:pt x="29051" y="30479"/>
                  </a:lnTo>
                  <a:lnTo>
                    <a:pt x="26145" y="29633"/>
                  </a:lnTo>
                  <a:lnTo>
                    <a:pt x="23361" y="28222"/>
                  </a:lnTo>
                  <a:lnTo>
                    <a:pt x="16850" y="23919"/>
                  </a:lnTo>
                  <a:lnTo>
                    <a:pt x="16316" y="22719"/>
                  </a:lnTo>
                  <a:lnTo>
                    <a:pt x="15960" y="21073"/>
                  </a:lnTo>
                  <a:lnTo>
                    <a:pt x="15388" y="16392"/>
                  </a:lnTo>
                  <a:lnTo>
                    <a:pt x="15342" y="15161"/>
                  </a:lnTo>
                  <a:lnTo>
                    <a:pt x="15252" y="7964"/>
                  </a:lnTo>
                  <a:lnTo>
                    <a:pt x="16098" y="7003"/>
                  </a:lnTo>
                  <a:lnTo>
                    <a:pt x="21816" y="1090"/>
                  </a:lnTo>
                  <a:lnTo>
                    <a:pt x="23017" y="727"/>
                  </a:lnTo>
                  <a:lnTo>
                    <a:pt x="24665" y="484"/>
                  </a:lnTo>
                  <a:lnTo>
                    <a:pt x="3050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"/>
            <p:cNvSpPr/>
            <p:nvPr/>
          </p:nvSpPr>
          <p:spPr>
            <a:xfrm>
              <a:off x="3122680" y="4793017"/>
              <a:ext cx="144444" cy="57606"/>
            </a:xfrm>
            <a:custGeom>
              <a:avLst/>
              <a:gdLst/>
              <a:ahLst/>
              <a:cxnLst/>
              <a:rect l="0" t="0" r="0" b="0"/>
              <a:pathLst>
                <a:path w="144444" h="57606">
                  <a:moveTo>
                    <a:pt x="68640" y="38063"/>
                  </a:moveTo>
                  <a:lnTo>
                    <a:pt x="61326" y="45369"/>
                  </a:lnTo>
                  <a:lnTo>
                    <a:pt x="57056" y="45590"/>
                  </a:lnTo>
                  <a:lnTo>
                    <a:pt x="50422" y="45656"/>
                  </a:lnTo>
                  <a:lnTo>
                    <a:pt x="48019" y="46512"/>
                  </a:lnTo>
                  <a:lnTo>
                    <a:pt x="45570" y="47929"/>
                  </a:lnTo>
                  <a:lnTo>
                    <a:pt x="43089" y="49720"/>
                  </a:lnTo>
                  <a:lnTo>
                    <a:pt x="40588" y="50068"/>
                  </a:lnTo>
                  <a:lnTo>
                    <a:pt x="38073" y="49453"/>
                  </a:lnTo>
                  <a:lnTo>
                    <a:pt x="35549" y="48196"/>
                  </a:lnTo>
                  <a:lnTo>
                    <a:pt x="32170" y="47359"/>
                  </a:lnTo>
                  <a:lnTo>
                    <a:pt x="28223" y="46800"/>
                  </a:lnTo>
                  <a:lnTo>
                    <a:pt x="23896" y="46428"/>
                  </a:lnTo>
                  <a:lnTo>
                    <a:pt x="20165" y="46179"/>
                  </a:lnTo>
                  <a:lnTo>
                    <a:pt x="13758" y="45904"/>
                  </a:lnTo>
                  <a:lnTo>
                    <a:pt x="10863" y="44984"/>
                  </a:lnTo>
                  <a:lnTo>
                    <a:pt x="8085" y="43523"/>
                  </a:lnTo>
                  <a:lnTo>
                    <a:pt x="5385" y="41703"/>
                  </a:lnTo>
                  <a:lnTo>
                    <a:pt x="3586" y="39643"/>
                  </a:lnTo>
                  <a:lnTo>
                    <a:pt x="2387" y="37423"/>
                  </a:lnTo>
                  <a:lnTo>
                    <a:pt x="1587" y="35096"/>
                  </a:lnTo>
                  <a:lnTo>
                    <a:pt x="1054" y="32699"/>
                  </a:lnTo>
                  <a:lnTo>
                    <a:pt x="698" y="30253"/>
                  </a:lnTo>
                  <a:lnTo>
                    <a:pt x="461" y="27777"/>
                  </a:lnTo>
                  <a:lnTo>
                    <a:pt x="303" y="25278"/>
                  </a:lnTo>
                  <a:lnTo>
                    <a:pt x="198" y="22767"/>
                  </a:lnTo>
                  <a:lnTo>
                    <a:pt x="29" y="16697"/>
                  </a:lnTo>
                  <a:lnTo>
                    <a:pt x="0" y="11601"/>
                  </a:lnTo>
                  <a:lnTo>
                    <a:pt x="843" y="9415"/>
                  </a:lnTo>
                  <a:lnTo>
                    <a:pt x="2253" y="7111"/>
                  </a:lnTo>
                  <a:lnTo>
                    <a:pt x="4041" y="4729"/>
                  </a:lnTo>
                  <a:lnTo>
                    <a:pt x="7775" y="3140"/>
                  </a:lnTo>
                  <a:lnTo>
                    <a:pt x="12807" y="2081"/>
                  </a:lnTo>
                  <a:lnTo>
                    <a:pt x="18704" y="1375"/>
                  </a:lnTo>
                  <a:lnTo>
                    <a:pt x="23484" y="904"/>
                  </a:lnTo>
                  <a:lnTo>
                    <a:pt x="27517" y="590"/>
                  </a:lnTo>
                  <a:lnTo>
                    <a:pt x="31054" y="382"/>
                  </a:lnTo>
                  <a:lnTo>
                    <a:pt x="41765" y="149"/>
                  </a:lnTo>
                  <a:lnTo>
                    <a:pt x="65309" y="0"/>
                  </a:lnTo>
                  <a:lnTo>
                    <a:pt x="70657" y="834"/>
                  </a:lnTo>
                  <a:lnTo>
                    <a:pt x="75917" y="2237"/>
                  </a:lnTo>
                  <a:lnTo>
                    <a:pt x="81120" y="4019"/>
                  </a:lnTo>
                  <a:lnTo>
                    <a:pt x="86283" y="5207"/>
                  </a:lnTo>
                  <a:lnTo>
                    <a:pt x="91420" y="5999"/>
                  </a:lnTo>
                  <a:lnTo>
                    <a:pt x="96540" y="6527"/>
                  </a:lnTo>
                  <a:lnTo>
                    <a:pt x="100801" y="7726"/>
                  </a:lnTo>
                  <a:lnTo>
                    <a:pt x="104489" y="9371"/>
                  </a:lnTo>
                  <a:lnTo>
                    <a:pt x="107796" y="11315"/>
                  </a:lnTo>
                  <a:lnTo>
                    <a:pt x="111695" y="13458"/>
                  </a:lnTo>
                  <a:lnTo>
                    <a:pt x="120548" y="18096"/>
                  </a:lnTo>
                  <a:lnTo>
                    <a:pt x="124434" y="20519"/>
                  </a:lnTo>
                  <a:lnTo>
                    <a:pt x="127873" y="22981"/>
                  </a:lnTo>
                  <a:lnTo>
                    <a:pt x="131013" y="25468"/>
                  </a:lnTo>
                  <a:lnTo>
                    <a:pt x="133953" y="27973"/>
                  </a:lnTo>
                  <a:lnTo>
                    <a:pt x="136762" y="30490"/>
                  </a:lnTo>
                  <a:lnTo>
                    <a:pt x="139481" y="33014"/>
                  </a:lnTo>
                  <a:lnTo>
                    <a:pt x="141294" y="35544"/>
                  </a:lnTo>
                  <a:lnTo>
                    <a:pt x="142503" y="38077"/>
                  </a:lnTo>
                  <a:lnTo>
                    <a:pt x="143309" y="40612"/>
                  </a:lnTo>
                  <a:lnTo>
                    <a:pt x="143846" y="43149"/>
                  </a:lnTo>
                  <a:lnTo>
                    <a:pt x="144204" y="45687"/>
                  </a:lnTo>
                  <a:lnTo>
                    <a:pt x="144443" y="48226"/>
                  </a:lnTo>
                  <a:lnTo>
                    <a:pt x="143754" y="49918"/>
                  </a:lnTo>
                  <a:lnTo>
                    <a:pt x="142448" y="51047"/>
                  </a:lnTo>
                  <a:lnTo>
                    <a:pt x="140730" y="51799"/>
                  </a:lnTo>
                  <a:lnTo>
                    <a:pt x="137889" y="52300"/>
                  </a:lnTo>
                  <a:lnTo>
                    <a:pt x="134299" y="52635"/>
                  </a:lnTo>
                  <a:lnTo>
                    <a:pt x="130212" y="52857"/>
                  </a:lnTo>
                  <a:lnTo>
                    <a:pt x="126639" y="53853"/>
                  </a:lnTo>
                  <a:lnTo>
                    <a:pt x="123410" y="55363"/>
                  </a:lnTo>
                  <a:lnTo>
                    <a:pt x="120409" y="57216"/>
                  </a:lnTo>
                  <a:lnTo>
                    <a:pt x="116714" y="57605"/>
                  </a:lnTo>
                  <a:lnTo>
                    <a:pt x="112555" y="57018"/>
                  </a:lnTo>
                  <a:lnTo>
                    <a:pt x="108088" y="55779"/>
                  </a:lnTo>
                  <a:lnTo>
                    <a:pt x="103414" y="54955"/>
                  </a:lnTo>
                  <a:lnTo>
                    <a:pt x="98603" y="54403"/>
                  </a:lnTo>
                  <a:lnTo>
                    <a:pt x="93700" y="54037"/>
                  </a:lnTo>
                  <a:lnTo>
                    <a:pt x="85993" y="53629"/>
                  </a:lnTo>
                  <a:lnTo>
                    <a:pt x="82752" y="53521"/>
                  </a:lnTo>
                  <a:lnTo>
                    <a:pt x="79743" y="52601"/>
                  </a:lnTo>
                  <a:lnTo>
                    <a:pt x="76889" y="51142"/>
                  </a:lnTo>
                  <a:lnTo>
                    <a:pt x="74140" y="49323"/>
                  </a:lnTo>
                  <a:lnTo>
                    <a:pt x="71459" y="48109"/>
                  </a:lnTo>
                  <a:lnTo>
                    <a:pt x="68824" y="47300"/>
                  </a:lnTo>
                  <a:lnTo>
                    <a:pt x="66220" y="46761"/>
                  </a:lnTo>
                  <a:lnTo>
                    <a:pt x="64484" y="45555"/>
                  </a:lnTo>
                  <a:lnTo>
                    <a:pt x="63327" y="43904"/>
                  </a:lnTo>
                  <a:lnTo>
                    <a:pt x="62555" y="41957"/>
                  </a:lnTo>
                  <a:lnTo>
                    <a:pt x="62041" y="39813"/>
                  </a:lnTo>
                  <a:lnTo>
                    <a:pt x="61698" y="37536"/>
                  </a:lnTo>
                  <a:lnTo>
                    <a:pt x="61469" y="35171"/>
                  </a:lnTo>
                  <a:lnTo>
                    <a:pt x="61317" y="32749"/>
                  </a:lnTo>
                  <a:lnTo>
                    <a:pt x="61215" y="30287"/>
                  </a:lnTo>
                  <a:lnTo>
                    <a:pt x="61102" y="25294"/>
                  </a:lnTo>
                  <a:lnTo>
                    <a:pt x="61052" y="20252"/>
                  </a:lnTo>
                  <a:lnTo>
                    <a:pt x="61886" y="18570"/>
                  </a:lnTo>
                  <a:lnTo>
                    <a:pt x="63289" y="17447"/>
                  </a:lnTo>
                  <a:lnTo>
                    <a:pt x="65073" y="16699"/>
                  </a:lnTo>
                  <a:lnTo>
                    <a:pt x="67109" y="15353"/>
                  </a:lnTo>
                  <a:lnTo>
                    <a:pt x="69315" y="13610"/>
                  </a:lnTo>
                  <a:lnTo>
                    <a:pt x="71633" y="11601"/>
                  </a:lnTo>
                  <a:lnTo>
                    <a:pt x="74873" y="10262"/>
                  </a:lnTo>
                  <a:lnTo>
                    <a:pt x="78728" y="9369"/>
                  </a:lnTo>
                  <a:lnTo>
                    <a:pt x="82994" y="8774"/>
                  </a:lnTo>
                  <a:lnTo>
                    <a:pt x="87532" y="8377"/>
                  </a:lnTo>
                  <a:lnTo>
                    <a:pt x="92253" y="8112"/>
                  </a:lnTo>
                  <a:lnTo>
                    <a:pt x="101171" y="7818"/>
                  </a:lnTo>
                  <a:lnTo>
                    <a:pt x="107960" y="7688"/>
                  </a:lnTo>
                  <a:lnTo>
                    <a:pt x="111805" y="8499"/>
                  </a:lnTo>
                  <a:lnTo>
                    <a:pt x="116063" y="9888"/>
                  </a:lnTo>
                  <a:lnTo>
                    <a:pt x="120597" y="11659"/>
                  </a:lnTo>
                  <a:lnTo>
                    <a:pt x="124467" y="12840"/>
                  </a:lnTo>
                  <a:lnTo>
                    <a:pt x="127894" y="13628"/>
                  </a:lnTo>
                  <a:lnTo>
                    <a:pt x="131027" y="14153"/>
                  </a:lnTo>
                  <a:lnTo>
                    <a:pt x="133116" y="15350"/>
                  </a:lnTo>
                  <a:lnTo>
                    <a:pt x="134508" y="16994"/>
                  </a:lnTo>
                  <a:lnTo>
                    <a:pt x="135435" y="18937"/>
                  </a:lnTo>
                  <a:lnTo>
                    <a:pt x="136902" y="20233"/>
                  </a:lnTo>
                  <a:lnTo>
                    <a:pt x="138728" y="21096"/>
                  </a:lnTo>
                  <a:lnTo>
                    <a:pt x="140792" y="21672"/>
                  </a:lnTo>
                  <a:lnTo>
                    <a:pt x="141320" y="22055"/>
                  </a:lnTo>
                  <a:lnTo>
                    <a:pt x="140825" y="22312"/>
                  </a:lnTo>
                  <a:lnTo>
                    <a:pt x="136910" y="22756"/>
                  </a:lnTo>
                  <a:lnTo>
                    <a:pt x="115330" y="22821"/>
                  </a:lnTo>
                  <a:lnTo>
                    <a:pt x="111632" y="21975"/>
                  </a:lnTo>
                  <a:lnTo>
                    <a:pt x="108320" y="20564"/>
                  </a:lnTo>
                  <a:lnTo>
                    <a:pt x="105264" y="18777"/>
                  </a:lnTo>
                  <a:lnTo>
                    <a:pt x="102379" y="17586"/>
                  </a:lnTo>
                  <a:lnTo>
                    <a:pt x="99608" y="16791"/>
                  </a:lnTo>
                  <a:lnTo>
                    <a:pt x="91524" y="1520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"/>
            <p:cNvSpPr/>
            <p:nvPr/>
          </p:nvSpPr>
          <p:spPr>
            <a:xfrm>
              <a:off x="887646" y="4777740"/>
              <a:ext cx="2738475" cy="213361"/>
            </a:xfrm>
            <a:custGeom>
              <a:avLst/>
              <a:gdLst/>
              <a:ahLst/>
              <a:cxnLst/>
              <a:rect l="0" t="0" r="0" b="0"/>
              <a:pathLst>
                <a:path w="2738475" h="213361">
                  <a:moveTo>
                    <a:pt x="0" y="213360"/>
                  </a:moveTo>
                  <a:lnTo>
                    <a:pt x="7313" y="213360"/>
                  </a:lnTo>
                  <a:lnTo>
                    <a:pt x="11584" y="209315"/>
                  </a:lnTo>
                  <a:lnTo>
                    <a:pt x="13655" y="208123"/>
                  </a:lnTo>
                  <a:lnTo>
                    <a:pt x="18217" y="206799"/>
                  </a:lnTo>
                  <a:lnTo>
                    <a:pt x="25550" y="206054"/>
                  </a:lnTo>
                  <a:lnTo>
                    <a:pt x="28052" y="205103"/>
                  </a:lnTo>
                  <a:lnTo>
                    <a:pt x="35622" y="200565"/>
                  </a:lnTo>
                  <a:lnTo>
                    <a:pt x="40693" y="199207"/>
                  </a:lnTo>
                  <a:lnTo>
                    <a:pt x="56945" y="197488"/>
                  </a:lnTo>
                  <a:lnTo>
                    <a:pt x="77449" y="191587"/>
                  </a:lnTo>
                  <a:lnTo>
                    <a:pt x="109553" y="189716"/>
                  </a:lnTo>
                  <a:lnTo>
                    <a:pt x="129720" y="184481"/>
                  </a:lnTo>
                  <a:lnTo>
                    <a:pt x="204838" y="180626"/>
                  </a:lnTo>
                  <a:lnTo>
                    <a:pt x="215631" y="177645"/>
                  </a:lnTo>
                  <a:lnTo>
                    <a:pt x="274130" y="175301"/>
                  </a:lnTo>
                  <a:lnTo>
                    <a:pt x="285415" y="174431"/>
                  </a:lnTo>
                  <a:lnTo>
                    <a:pt x="316747" y="168702"/>
                  </a:lnTo>
                  <a:lnTo>
                    <a:pt x="397004" y="167648"/>
                  </a:lnTo>
                  <a:lnTo>
                    <a:pt x="522314" y="167640"/>
                  </a:lnTo>
                  <a:lnTo>
                    <a:pt x="564793" y="161079"/>
                  </a:lnTo>
                  <a:lnTo>
                    <a:pt x="648308" y="160025"/>
                  </a:lnTo>
                  <a:lnTo>
                    <a:pt x="667103" y="159175"/>
                  </a:lnTo>
                  <a:lnTo>
                    <a:pt x="721464" y="152714"/>
                  </a:lnTo>
                  <a:lnTo>
                    <a:pt x="769845" y="151572"/>
                  </a:lnTo>
                  <a:lnTo>
                    <a:pt x="794960" y="146373"/>
                  </a:lnTo>
                  <a:lnTo>
                    <a:pt x="854857" y="142564"/>
                  </a:lnTo>
                  <a:lnTo>
                    <a:pt x="880907" y="138227"/>
                  </a:lnTo>
                  <a:lnTo>
                    <a:pt x="929991" y="136376"/>
                  </a:lnTo>
                  <a:lnTo>
                    <a:pt x="958174" y="130607"/>
                  </a:lnTo>
                  <a:lnTo>
                    <a:pt x="1031432" y="127294"/>
                  </a:lnTo>
                  <a:lnTo>
                    <a:pt x="1050899" y="123513"/>
                  </a:lnTo>
                  <a:lnTo>
                    <a:pt x="1091326" y="119802"/>
                  </a:lnTo>
                  <a:lnTo>
                    <a:pt x="1111589" y="115930"/>
                  </a:lnTo>
                  <a:lnTo>
                    <a:pt x="1195388" y="112054"/>
                  </a:lnTo>
                  <a:lnTo>
                    <a:pt x="1208486" y="109069"/>
                  </a:lnTo>
                  <a:lnTo>
                    <a:pt x="1287925" y="104464"/>
                  </a:lnTo>
                  <a:lnTo>
                    <a:pt x="1313926" y="100661"/>
                  </a:lnTo>
                  <a:lnTo>
                    <a:pt x="1394196" y="99102"/>
                  </a:lnTo>
                  <a:lnTo>
                    <a:pt x="1530378" y="99060"/>
                  </a:lnTo>
                  <a:lnTo>
                    <a:pt x="1582807" y="92499"/>
                  </a:lnTo>
                  <a:lnTo>
                    <a:pt x="1668093" y="91459"/>
                  </a:lnTo>
                  <a:lnTo>
                    <a:pt x="1721341" y="90595"/>
                  </a:lnTo>
                  <a:lnTo>
                    <a:pt x="1779446" y="84290"/>
                  </a:lnTo>
                  <a:lnTo>
                    <a:pt x="1822379" y="83035"/>
                  </a:lnTo>
                  <a:lnTo>
                    <a:pt x="1874053" y="76911"/>
                  </a:lnTo>
                  <a:lnTo>
                    <a:pt x="1957255" y="75372"/>
                  </a:lnTo>
                  <a:lnTo>
                    <a:pt x="2027881" y="68894"/>
                  </a:lnTo>
                  <a:lnTo>
                    <a:pt x="2075347" y="66364"/>
                  </a:lnTo>
                  <a:lnTo>
                    <a:pt x="2125754" y="61672"/>
                  </a:lnTo>
                  <a:lnTo>
                    <a:pt x="2202923" y="61002"/>
                  </a:lnTo>
                  <a:lnTo>
                    <a:pt x="2265395" y="58706"/>
                  </a:lnTo>
                  <a:lnTo>
                    <a:pt x="2317217" y="54046"/>
                  </a:lnTo>
                  <a:lnTo>
                    <a:pt x="2363105" y="51221"/>
                  </a:lnTo>
                  <a:lnTo>
                    <a:pt x="2416190" y="45598"/>
                  </a:lnTo>
                  <a:lnTo>
                    <a:pt x="2472947" y="39254"/>
                  </a:lnTo>
                  <a:lnTo>
                    <a:pt x="2552087" y="32930"/>
                  </a:lnTo>
                  <a:lnTo>
                    <a:pt x="2603610" y="26757"/>
                  </a:lnTo>
                  <a:lnTo>
                    <a:pt x="2624009" y="22334"/>
                  </a:lnTo>
                  <a:lnTo>
                    <a:pt x="2664727" y="12596"/>
                  </a:lnTo>
                  <a:lnTo>
                    <a:pt x="2708809" y="6018"/>
                  </a:lnTo>
                  <a:lnTo>
                    <a:pt x="2718509" y="2675"/>
                  </a:lnTo>
                  <a:lnTo>
                    <a:pt x="273847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696944" y="6042660"/>
              <a:ext cx="297496" cy="30481"/>
            </a:xfrm>
            <a:custGeom>
              <a:avLst/>
              <a:gdLst/>
              <a:ahLst/>
              <a:cxnLst/>
              <a:rect l="0" t="0" r="0" b="0"/>
              <a:pathLst>
                <a:path w="297496" h="30481">
                  <a:moveTo>
                    <a:pt x="0" y="30480"/>
                  </a:moveTo>
                  <a:lnTo>
                    <a:pt x="6568" y="23919"/>
                  </a:lnTo>
                  <a:lnTo>
                    <a:pt x="9417" y="23331"/>
                  </a:lnTo>
                  <a:lnTo>
                    <a:pt x="18152" y="22953"/>
                  </a:lnTo>
                  <a:lnTo>
                    <a:pt x="58623" y="22862"/>
                  </a:lnTo>
                  <a:lnTo>
                    <a:pt x="63662" y="22015"/>
                  </a:lnTo>
                  <a:lnTo>
                    <a:pt x="68716" y="20604"/>
                  </a:lnTo>
                  <a:lnTo>
                    <a:pt x="73780" y="18816"/>
                  </a:lnTo>
                  <a:lnTo>
                    <a:pt x="79699" y="17624"/>
                  </a:lnTo>
                  <a:lnTo>
                    <a:pt x="86187" y="16829"/>
                  </a:lnTo>
                  <a:lnTo>
                    <a:pt x="93056" y="16300"/>
                  </a:lnTo>
                  <a:lnTo>
                    <a:pt x="99330" y="15947"/>
                  </a:lnTo>
                  <a:lnTo>
                    <a:pt x="110822" y="15554"/>
                  </a:lnTo>
                  <a:lnTo>
                    <a:pt x="143204" y="15281"/>
                  </a:lnTo>
                  <a:lnTo>
                    <a:pt x="148865" y="15268"/>
                  </a:lnTo>
                  <a:lnTo>
                    <a:pt x="155183" y="14412"/>
                  </a:lnTo>
                  <a:lnTo>
                    <a:pt x="161937" y="12995"/>
                  </a:lnTo>
                  <a:lnTo>
                    <a:pt x="168982" y="11203"/>
                  </a:lnTo>
                  <a:lnTo>
                    <a:pt x="176222" y="10009"/>
                  </a:lnTo>
                  <a:lnTo>
                    <a:pt x="183591" y="9212"/>
                  </a:lnTo>
                  <a:lnTo>
                    <a:pt x="191047" y="8682"/>
                  </a:lnTo>
                  <a:lnTo>
                    <a:pt x="198560" y="8328"/>
                  </a:lnTo>
                  <a:lnTo>
                    <a:pt x="213688" y="7935"/>
                  </a:lnTo>
                  <a:lnTo>
                    <a:pt x="253977" y="7639"/>
                  </a:lnTo>
                  <a:lnTo>
                    <a:pt x="284323" y="7621"/>
                  </a:lnTo>
                  <a:lnTo>
                    <a:pt x="287019" y="6774"/>
                  </a:lnTo>
                  <a:lnTo>
                    <a:pt x="289663" y="5363"/>
                  </a:lnTo>
                  <a:lnTo>
                    <a:pt x="29749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1108859" y="5897880"/>
              <a:ext cx="61026" cy="396241"/>
            </a:xfrm>
            <a:custGeom>
              <a:avLst/>
              <a:gdLst/>
              <a:ahLst/>
              <a:cxnLst/>
              <a:rect l="0" t="0" r="0" b="0"/>
              <a:pathLst>
                <a:path w="61026" h="396241">
                  <a:moveTo>
                    <a:pt x="0" y="0"/>
                  </a:moveTo>
                  <a:lnTo>
                    <a:pt x="4050" y="0"/>
                  </a:lnTo>
                  <a:lnTo>
                    <a:pt x="5243" y="847"/>
                  </a:lnTo>
                  <a:lnTo>
                    <a:pt x="6038" y="2258"/>
                  </a:lnTo>
                  <a:lnTo>
                    <a:pt x="7314" y="6561"/>
                  </a:lnTo>
                  <a:lnTo>
                    <a:pt x="7587" y="18028"/>
                  </a:lnTo>
                  <a:lnTo>
                    <a:pt x="7600" y="22178"/>
                  </a:lnTo>
                  <a:lnTo>
                    <a:pt x="8457" y="26639"/>
                  </a:lnTo>
                  <a:lnTo>
                    <a:pt x="9876" y="31306"/>
                  </a:lnTo>
                  <a:lnTo>
                    <a:pt x="11669" y="36111"/>
                  </a:lnTo>
                  <a:lnTo>
                    <a:pt x="12865" y="41854"/>
                  </a:lnTo>
                  <a:lnTo>
                    <a:pt x="13662" y="48222"/>
                  </a:lnTo>
                  <a:lnTo>
                    <a:pt x="14194" y="55008"/>
                  </a:lnTo>
                  <a:lnTo>
                    <a:pt x="16243" y="62072"/>
                  </a:lnTo>
                  <a:lnTo>
                    <a:pt x="19304" y="69322"/>
                  </a:lnTo>
                  <a:lnTo>
                    <a:pt x="23040" y="76694"/>
                  </a:lnTo>
                  <a:lnTo>
                    <a:pt x="25531" y="84997"/>
                  </a:lnTo>
                  <a:lnTo>
                    <a:pt x="27191" y="93917"/>
                  </a:lnTo>
                  <a:lnTo>
                    <a:pt x="28298" y="103252"/>
                  </a:lnTo>
                  <a:lnTo>
                    <a:pt x="29884" y="112861"/>
                  </a:lnTo>
                  <a:lnTo>
                    <a:pt x="31789" y="122654"/>
                  </a:lnTo>
                  <a:lnTo>
                    <a:pt x="33906" y="132570"/>
                  </a:lnTo>
                  <a:lnTo>
                    <a:pt x="35317" y="142566"/>
                  </a:lnTo>
                  <a:lnTo>
                    <a:pt x="36259" y="152618"/>
                  </a:lnTo>
                  <a:lnTo>
                    <a:pt x="36886" y="162705"/>
                  </a:lnTo>
                  <a:lnTo>
                    <a:pt x="37583" y="182945"/>
                  </a:lnTo>
                  <a:lnTo>
                    <a:pt x="38030" y="223533"/>
                  </a:lnTo>
                  <a:lnTo>
                    <a:pt x="38915" y="233689"/>
                  </a:lnTo>
                  <a:lnTo>
                    <a:pt x="40352" y="243846"/>
                  </a:lnTo>
                  <a:lnTo>
                    <a:pt x="42157" y="254004"/>
                  </a:lnTo>
                  <a:lnTo>
                    <a:pt x="43361" y="264163"/>
                  </a:lnTo>
                  <a:lnTo>
                    <a:pt x="44164" y="274322"/>
                  </a:lnTo>
                  <a:lnTo>
                    <a:pt x="44699" y="284481"/>
                  </a:lnTo>
                  <a:lnTo>
                    <a:pt x="45293" y="304801"/>
                  </a:lnTo>
                  <a:lnTo>
                    <a:pt x="45675" y="341395"/>
                  </a:lnTo>
                  <a:lnTo>
                    <a:pt x="46554" y="348670"/>
                  </a:lnTo>
                  <a:lnTo>
                    <a:pt x="47987" y="355214"/>
                  </a:lnTo>
                  <a:lnTo>
                    <a:pt x="49791" y="361269"/>
                  </a:lnTo>
                  <a:lnTo>
                    <a:pt x="50993" y="367000"/>
                  </a:lnTo>
                  <a:lnTo>
                    <a:pt x="52328" y="377882"/>
                  </a:lnTo>
                  <a:lnTo>
                    <a:pt x="53532" y="382308"/>
                  </a:lnTo>
                  <a:lnTo>
                    <a:pt x="55182" y="386106"/>
                  </a:lnTo>
                  <a:lnTo>
                    <a:pt x="61025" y="396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1299561" y="6141720"/>
              <a:ext cx="228843" cy="7621"/>
            </a:xfrm>
            <a:custGeom>
              <a:avLst/>
              <a:gdLst/>
              <a:ahLst/>
              <a:cxnLst/>
              <a:rect l="0" t="0" r="0" b="0"/>
              <a:pathLst>
                <a:path w="228843" h="7621">
                  <a:moveTo>
                    <a:pt x="0" y="7620"/>
                  </a:moveTo>
                  <a:lnTo>
                    <a:pt x="176823" y="7620"/>
                  </a:lnTo>
                  <a:lnTo>
                    <a:pt x="183145" y="6774"/>
                  </a:lnTo>
                  <a:lnTo>
                    <a:pt x="189054" y="5363"/>
                  </a:lnTo>
                  <a:lnTo>
                    <a:pt x="194688" y="3575"/>
                  </a:lnTo>
                  <a:lnTo>
                    <a:pt x="200140" y="2383"/>
                  </a:lnTo>
                  <a:lnTo>
                    <a:pt x="205470" y="1589"/>
                  </a:lnTo>
                  <a:lnTo>
                    <a:pt x="210718" y="1059"/>
                  </a:lnTo>
                  <a:lnTo>
                    <a:pt x="215064" y="706"/>
                  </a:lnTo>
                  <a:lnTo>
                    <a:pt x="218809" y="471"/>
                  </a:lnTo>
                  <a:lnTo>
                    <a:pt x="22884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1589427" y="5974080"/>
              <a:ext cx="205959" cy="22519"/>
            </a:xfrm>
            <a:custGeom>
              <a:avLst/>
              <a:gdLst/>
              <a:ahLst/>
              <a:cxnLst/>
              <a:rect l="0" t="0" r="0" b="0"/>
              <a:pathLst>
                <a:path w="205959" h="22519">
                  <a:moveTo>
                    <a:pt x="0" y="0"/>
                  </a:moveTo>
                  <a:lnTo>
                    <a:pt x="54301" y="0"/>
                  </a:lnTo>
                  <a:lnTo>
                    <a:pt x="61627" y="847"/>
                  </a:lnTo>
                  <a:lnTo>
                    <a:pt x="69055" y="2258"/>
                  </a:lnTo>
                  <a:lnTo>
                    <a:pt x="76549" y="4045"/>
                  </a:lnTo>
                  <a:lnTo>
                    <a:pt x="83240" y="5237"/>
                  </a:lnTo>
                  <a:lnTo>
                    <a:pt x="89396" y="6031"/>
                  </a:lnTo>
                  <a:lnTo>
                    <a:pt x="95195" y="6561"/>
                  </a:lnTo>
                  <a:lnTo>
                    <a:pt x="101604" y="6914"/>
                  </a:lnTo>
                  <a:lnTo>
                    <a:pt x="115505" y="7306"/>
                  </a:lnTo>
                  <a:lnTo>
                    <a:pt x="121924" y="8257"/>
                  </a:lnTo>
                  <a:lnTo>
                    <a:pt x="127899" y="9738"/>
                  </a:lnTo>
                  <a:lnTo>
                    <a:pt x="133577" y="11572"/>
                  </a:lnTo>
                  <a:lnTo>
                    <a:pt x="139058" y="12795"/>
                  </a:lnTo>
                  <a:lnTo>
                    <a:pt x="144407" y="13610"/>
                  </a:lnTo>
                  <a:lnTo>
                    <a:pt x="149667" y="14153"/>
                  </a:lnTo>
                  <a:lnTo>
                    <a:pt x="154870" y="15362"/>
                  </a:lnTo>
                  <a:lnTo>
                    <a:pt x="160033" y="17014"/>
                  </a:lnTo>
                  <a:lnTo>
                    <a:pt x="165171" y="18963"/>
                  </a:lnTo>
                  <a:lnTo>
                    <a:pt x="170291" y="20262"/>
                  </a:lnTo>
                  <a:lnTo>
                    <a:pt x="175400" y="21128"/>
                  </a:lnTo>
                  <a:lnTo>
                    <a:pt x="180500" y="21706"/>
                  </a:lnTo>
                  <a:lnTo>
                    <a:pt x="184748" y="22090"/>
                  </a:lnTo>
                  <a:lnTo>
                    <a:pt x="188428" y="22347"/>
                  </a:lnTo>
                  <a:lnTo>
                    <a:pt x="191728" y="22518"/>
                  </a:lnTo>
                  <a:lnTo>
                    <a:pt x="194777" y="21785"/>
                  </a:lnTo>
                  <a:lnTo>
                    <a:pt x="197656" y="20450"/>
                  </a:lnTo>
                  <a:lnTo>
                    <a:pt x="205958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1848790" y="5928360"/>
              <a:ext cx="38133" cy="236221"/>
            </a:xfrm>
            <a:custGeom>
              <a:avLst/>
              <a:gdLst/>
              <a:ahLst/>
              <a:cxnLst/>
              <a:rect l="0" t="0" r="0" b="0"/>
              <a:pathLst>
                <a:path w="38133" h="236221">
                  <a:moveTo>
                    <a:pt x="38132" y="0"/>
                  </a:moveTo>
                  <a:lnTo>
                    <a:pt x="38132" y="10606"/>
                  </a:lnTo>
                  <a:lnTo>
                    <a:pt x="37284" y="12150"/>
                  </a:lnTo>
                  <a:lnTo>
                    <a:pt x="35872" y="13181"/>
                  </a:lnTo>
                  <a:lnTo>
                    <a:pt x="34082" y="13867"/>
                  </a:lnTo>
                  <a:lnTo>
                    <a:pt x="32889" y="16018"/>
                  </a:lnTo>
                  <a:lnTo>
                    <a:pt x="32094" y="19145"/>
                  </a:lnTo>
                  <a:lnTo>
                    <a:pt x="31210" y="26289"/>
                  </a:lnTo>
                  <a:lnTo>
                    <a:pt x="30818" y="32286"/>
                  </a:lnTo>
                  <a:lnTo>
                    <a:pt x="29866" y="35917"/>
                  </a:lnTo>
                  <a:lnTo>
                    <a:pt x="28383" y="40032"/>
                  </a:lnTo>
                  <a:lnTo>
                    <a:pt x="26547" y="44468"/>
                  </a:lnTo>
                  <a:lnTo>
                    <a:pt x="24476" y="49118"/>
                  </a:lnTo>
                  <a:lnTo>
                    <a:pt x="19914" y="58801"/>
                  </a:lnTo>
                  <a:lnTo>
                    <a:pt x="18358" y="63754"/>
                  </a:lnTo>
                  <a:lnTo>
                    <a:pt x="17321" y="68749"/>
                  </a:lnTo>
                  <a:lnTo>
                    <a:pt x="16630" y="73773"/>
                  </a:lnTo>
                  <a:lnTo>
                    <a:pt x="15322" y="78815"/>
                  </a:lnTo>
                  <a:lnTo>
                    <a:pt x="13602" y="83870"/>
                  </a:lnTo>
                  <a:lnTo>
                    <a:pt x="11608" y="88933"/>
                  </a:lnTo>
                  <a:lnTo>
                    <a:pt x="10278" y="94849"/>
                  </a:lnTo>
                  <a:lnTo>
                    <a:pt x="9392" y="101332"/>
                  </a:lnTo>
                  <a:lnTo>
                    <a:pt x="8801" y="108195"/>
                  </a:lnTo>
                  <a:lnTo>
                    <a:pt x="7560" y="115310"/>
                  </a:lnTo>
                  <a:lnTo>
                    <a:pt x="5884" y="122594"/>
                  </a:lnTo>
                  <a:lnTo>
                    <a:pt x="3920" y="129989"/>
                  </a:lnTo>
                  <a:lnTo>
                    <a:pt x="2611" y="136612"/>
                  </a:lnTo>
                  <a:lnTo>
                    <a:pt x="1737" y="142722"/>
                  </a:lnTo>
                  <a:lnTo>
                    <a:pt x="1155" y="148488"/>
                  </a:lnTo>
                  <a:lnTo>
                    <a:pt x="767" y="154873"/>
                  </a:lnTo>
                  <a:lnTo>
                    <a:pt x="336" y="168739"/>
                  </a:lnTo>
                  <a:lnTo>
                    <a:pt x="37" y="197596"/>
                  </a:lnTo>
                  <a:lnTo>
                    <a:pt x="0" y="218336"/>
                  </a:lnTo>
                  <a:lnTo>
                    <a:pt x="845" y="222604"/>
                  </a:lnTo>
                  <a:lnTo>
                    <a:pt x="2255" y="226296"/>
                  </a:lnTo>
                  <a:lnTo>
                    <a:pt x="7619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1964811" y="5928453"/>
              <a:ext cx="173666" cy="326987"/>
            </a:xfrm>
            <a:custGeom>
              <a:avLst/>
              <a:gdLst/>
              <a:ahLst/>
              <a:cxnLst/>
              <a:rect l="0" t="0" r="0" b="0"/>
              <a:pathLst>
                <a:path w="173666" h="326987">
                  <a:moveTo>
                    <a:pt x="89928" y="7527"/>
                  </a:moveTo>
                  <a:lnTo>
                    <a:pt x="89928" y="0"/>
                  </a:lnTo>
                  <a:lnTo>
                    <a:pt x="89928" y="11261"/>
                  </a:lnTo>
                  <a:lnTo>
                    <a:pt x="87668" y="17936"/>
                  </a:lnTo>
                  <a:lnTo>
                    <a:pt x="83838" y="26546"/>
                  </a:lnTo>
                  <a:lnTo>
                    <a:pt x="79311" y="36018"/>
                  </a:lnTo>
                  <a:lnTo>
                    <a:pt x="76069" y="40914"/>
                  </a:lnTo>
                  <a:lnTo>
                    <a:pt x="72214" y="45872"/>
                  </a:lnTo>
                  <a:lnTo>
                    <a:pt x="67948" y="50870"/>
                  </a:lnTo>
                  <a:lnTo>
                    <a:pt x="64256" y="56743"/>
                  </a:lnTo>
                  <a:lnTo>
                    <a:pt x="60948" y="63198"/>
                  </a:lnTo>
                  <a:lnTo>
                    <a:pt x="57894" y="70041"/>
                  </a:lnTo>
                  <a:lnTo>
                    <a:pt x="54164" y="77143"/>
                  </a:lnTo>
                  <a:lnTo>
                    <a:pt x="49982" y="84418"/>
                  </a:lnTo>
                  <a:lnTo>
                    <a:pt x="45498" y="91807"/>
                  </a:lnTo>
                  <a:lnTo>
                    <a:pt x="41662" y="99274"/>
                  </a:lnTo>
                  <a:lnTo>
                    <a:pt x="38256" y="106792"/>
                  </a:lnTo>
                  <a:lnTo>
                    <a:pt x="35139" y="114344"/>
                  </a:lnTo>
                  <a:lnTo>
                    <a:pt x="31365" y="121919"/>
                  </a:lnTo>
                  <a:lnTo>
                    <a:pt x="27155" y="129509"/>
                  </a:lnTo>
                  <a:lnTo>
                    <a:pt x="22652" y="137108"/>
                  </a:lnTo>
                  <a:lnTo>
                    <a:pt x="18803" y="144714"/>
                  </a:lnTo>
                  <a:lnTo>
                    <a:pt x="15389" y="152325"/>
                  </a:lnTo>
                  <a:lnTo>
                    <a:pt x="12266" y="159939"/>
                  </a:lnTo>
                  <a:lnTo>
                    <a:pt x="9336" y="168402"/>
                  </a:lnTo>
                  <a:lnTo>
                    <a:pt x="6535" y="177431"/>
                  </a:lnTo>
                  <a:lnTo>
                    <a:pt x="3821" y="186836"/>
                  </a:lnTo>
                  <a:lnTo>
                    <a:pt x="2011" y="195647"/>
                  </a:lnTo>
                  <a:lnTo>
                    <a:pt x="804" y="204060"/>
                  </a:lnTo>
                  <a:lnTo>
                    <a:pt x="0" y="212210"/>
                  </a:lnTo>
                  <a:lnTo>
                    <a:pt x="311" y="220182"/>
                  </a:lnTo>
                  <a:lnTo>
                    <a:pt x="1366" y="228037"/>
                  </a:lnTo>
                  <a:lnTo>
                    <a:pt x="2917" y="235814"/>
                  </a:lnTo>
                  <a:lnTo>
                    <a:pt x="3952" y="243538"/>
                  </a:lnTo>
                  <a:lnTo>
                    <a:pt x="4640" y="251228"/>
                  </a:lnTo>
                  <a:lnTo>
                    <a:pt x="5100" y="258894"/>
                  </a:lnTo>
                  <a:lnTo>
                    <a:pt x="6255" y="265698"/>
                  </a:lnTo>
                  <a:lnTo>
                    <a:pt x="7871" y="271929"/>
                  </a:lnTo>
                  <a:lnTo>
                    <a:pt x="9796" y="277774"/>
                  </a:lnTo>
                  <a:lnTo>
                    <a:pt x="12775" y="283366"/>
                  </a:lnTo>
                  <a:lnTo>
                    <a:pt x="16456" y="288786"/>
                  </a:lnTo>
                  <a:lnTo>
                    <a:pt x="20605" y="294094"/>
                  </a:lnTo>
                  <a:lnTo>
                    <a:pt x="25067" y="299325"/>
                  </a:lnTo>
                  <a:lnTo>
                    <a:pt x="29736" y="304506"/>
                  </a:lnTo>
                  <a:lnTo>
                    <a:pt x="34544" y="309653"/>
                  </a:lnTo>
                  <a:lnTo>
                    <a:pt x="39445" y="313931"/>
                  </a:lnTo>
                  <a:lnTo>
                    <a:pt x="44406" y="317630"/>
                  </a:lnTo>
                  <a:lnTo>
                    <a:pt x="49410" y="320942"/>
                  </a:lnTo>
                  <a:lnTo>
                    <a:pt x="53593" y="323151"/>
                  </a:lnTo>
                  <a:lnTo>
                    <a:pt x="57229" y="324623"/>
                  </a:lnTo>
                  <a:lnTo>
                    <a:pt x="60501" y="325605"/>
                  </a:lnTo>
                  <a:lnTo>
                    <a:pt x="65225" y="326259"/>
                  </a:lnTo>
                  <a:lnTo>
                    <a:pt x="70916" y="326695"/>
                  </a:lnTo>
                  <a:lnTo>
                    <a:pt x="77254" y="326986"/>
                  </a:lnTo>
                  <a:lnTo>
                    <a:pt x="82326" y="326333"/>
                  </a:lnTo>
                  <a:lnTo>
                    <a:pt x="86555" y="325051"/>
                  </a:lnTo>
                  <a:lnTo>
                    <a:pt x="90222" y="323350"/>
                  </a:lnTo>
                  <a:lnTo>
                    <a:pt x="95210" y="320523"/>
                  </a:lnTo>
                  <a:lnTo>
                    <a:pt x="101077" y="316944"/>
                  </a:lnTo>
                  <a:lnTo>
                    <a:pt x="107532" y="312865"/>
                  </a:lnTo>
                  <a:lnTo>
                    <a:pt x="113529" y="308453"/>
                  </a:lnTo>
                  <a:lnTo>
                    <a:pt x="119223" y="303817"/>
                  </a:lnTo>
                  <a:lnTo>
                    <a:pt x="124715" y="299034"/>
                  </a:lnTo>
                  <a:lnTo>
                    <a:pt x="130070" y="293305"/>
                  </a:lnTo>
                  <a:lnTo>
                    <a:pt x="135336" y="286946"/>
                  </a:lnTo>
                  <a:lnTo>
                    <a:pt x="140541" y="280166"/>
                  </a:lnTo>
                  <a:lnTo>
                    <a:pt x="145707" y="273107"/>
                  </a:lnTo>
                  <a:lnTo>
                    <a:pt x="155967" y="258490"/>
                  </a:lnTo>
                  <a:lnTo>
                    <a:pt x="160228" y="251036"/>
                  </a:lnTo>
                  <a:lnTo>
                    <a:pt x="163917" y="243526"/>
                  </a:lnTo>
                  <a:lnTo>
                    <a:pt x="167224" y="235980"/>
                  </a:lnTo>
                  <a:lnTo>
                    <a:pt x="169428" y="227563"/>
                  </a:lnTo>
                  <a:lnTo>
                    <a:pt x="170898" y="218564"/>
                  </a:lnTo>
                  <a:lnTo>
                    <a:pt x="171878" y="209179"/>
                  </a:lnTo>
                  <a:lnTo>
                    <a:pt x="172531" y="200381"/>
                  </a:lnTo>
                  <a:lnTo>
                    <a:pt x="172966" y="191976"/>
                  </a:lnTo>
                  <a:lnTo>
                    <a:pt x="173450" y="175865"/>
                  </a:lnTo>
                  <a:lnTo>
                    <a:pt x="173665" y="160238"/>
                  </a:lnTo>
                  <a:lnTo>
                    <a:pt x="172875" y="152514"/>
                  </a:lnTo>
                  <a:lnTo>
                    <a:pt x="171500" y="144825"/>
                  </a:lnTo>
                  <a:lnTo>
                    <a:pt x="169736" y="137159"/>
                  </a:lnTo>
                  <a:lnTo>
                    <a:pt x="167713" y="129509"/>
                  </a:lnTo>
                  <a:lnTo>
                    <a:pt x="163205" y="114235"/>
                  </a:lnTo>
                  <a:lnTo>
                    <a:pt x="159968" y="107453"/>
                  </a:lnTo>
                  <a:lnTo>
                    <a:pt x="156116" y="101237"/>
                  </a:lnTo>
                  <a:lnTo>
                    <a:pt x="151852" y="95401"/>
                  </a:lnTo>
                  <a:lnTo>
                    <a:pt x="148162" y="89816"/>
                  </a:lnTo>
                  <a:lnTo>
                    <a:pt x="144855" y="84400"/>
                  </a:lnTo>
                  <a:lnTo>
                    <a:pt x="141802" y="79095"/>
                  </a:lnTo>
                  <a:lnTo>
                    <a:pt x="138071" y="74713"/>
                  </a:lnTo>
                  <a:lnTo>
                    <a:pt x="133890" y="70944"/>
                  </a:lnTo>
                  <a:lnTo>
                    <a:pt x="129407" y="67585"/>
                  </a:lnTo>
                  <a:lnTo>
                    <a:pt x="123875" y="64499"/>
                  </a:lnTo>
                  <a:lnTo>
                    <a:pt x="117645" y="61595"/>
                  </a:lnTo>
                  <a:lnTo>
                    <a:pt x="110949" y="58813"/>
                  </a:lnTo>
                  <a:lnTo>
                    <a:pt x="104789" y="56957"/>
                  </a:lnTo>
                  <a:lnTo>
                    <a:pt x="98988" y="55721"/>
                  </a:lnTo>
                  <a:lnTo>
                    <a:pt x="93425" y="54896"/>
                  </a:lnTo>
                  <a:lnTo>
                    <a:pt x="88870" y="54347"/>
                  </a:lnTo>
                  <a:lnTo>
                    <a:pt x="84985" y="53980"/>
                  </a:lnTo>
                  <a:lnTo>
                    <a:pt x="81547" y="53736"/>
                  </a:lnTo>
                  <a:lnTo>
                    <a:pt x="78408" y="53573"/>
                  </a:lnTo>
                  <a:lnTo>
                    <a:pt x="67044" y="5324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609600"/>
            <a:ext cx="91440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ea typeface="+mj-ea"/>
                <a:cs typeface="+mj-cs"/>
              </a:rPr>
              <a:t>Review and 1.1 Patterns and Inductive Reasoning</a:t>
            </a:r>
          </a:p>
        </p:txBody>
      </p:sp>
      <p:sp>
        <p:nvSpPr>
          <p:cNvPr id="55299" name="Subtitle 2"/>
          <p:cNvSpPr txBox="1">
            <a:spLocks/>
          </p:cNvSpPr>
          <p:nvPr/>
        </p:nvSpPr>
        <p:spPr bwMode="auto">
          <a:xfrm>
            <a:off x="0" y="5029200"/>
            <a:ext cx="9144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600">
                <a:latin typeface="Times New Roman" pitchFamily="18" charset="0"/>
                <a:cs typeface="Times New Roman" pitchFamily="18" charset="0"/>
              </a:rPr>
              <a:t>“Our character is basically a composite of our habits.  Because they are consistent, often unconscious patterns, they constantly, daily, express our character…”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600">
                <a:latin typeface="Times New Roman" pitchFamily="18" charset="0"/>
                <a:cs typeface="Times New Roman" pitchFamily="18" charset="0"/>
              </a:rPr>
              <a:t>-Stephen R. Covey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590800"/>
            <a:ext cx="9144000" cy="1295400"/>
          </a:xfrm>
          <a:prstGeom prst="rect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301" name="TextBox 4"/>
          <p:cNvSpPr txBox="1">
            <a:spLocks noChangeArrowheads="1"/>
          </p:cNvSpPr>
          <p:nvPr/>
        </p:nvSpPr>
        <p:spPr bwMode="auto">
          <a:xfrm>
            <a:off x="228600" y="2667000"/>
            <a:ext cx="8686800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latin typeface="Times New Roman" pitchFamily="18" charset="0"/>
                <a:cs typeface="Times New Roman" pitchFamily="18" charset="0"/>
              </a:rPr>
              <a:t>Section 1.1 page 6: 1-13 ODD, 19,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25-27, 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30,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50, 53,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56-57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Terms: conjecture, counterexample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Review Examples</a:t>
            </a:r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228600" y="1371600"/>
          <a:ext cx="8521700" cy="369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4" imgW="3632040" imgH="1574640" progId="Equation.3">
                  <p:embed/>
                </p:oleObj>
              </mc:Choice>
              <mc:Fallback>
                <p:oleObj name="Equation" r:id="rId4" imgW="3632040" imgH="1574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371600"/>
                        <a:ext cx="8521700" cy="369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4495800" y="1295400"/>
            <a:ext cx="0" cy="51054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6157" name="Picture 13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1676400"/>
            <a:ext cx="41433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257" name="Group 6256"/>
          <p:cNvGrpSpPr/>
          <p:nvPr/>
        </p:nvGrpSpPr>
        <p:grpSpPr>
          <a:xfrm>
            <a:off x="117211" y="1814279"/>
            <a:ext cx="8543082" cy="4418881"/>
            <a:chOff x="117211" y="1814279"/>
            <a:chExt cx="8543082" cy="4418881"/>
          </a:xfrm>
        </p:grpSpPr>
        <p:sp>
          <p:nvSpPr>
            <p:cNvPr id="2" name="SMARTInkAnnotation319"/>
            <p:cNvSpPr/>
            <p:nvPr/>
          </p:nvSpPr>
          <p:spPr>
            <a:xfrm>
              <a:off x="735084" y="1814279"/>
              <a:ext cx="533966" cy="288842"/>
            </a:xfrm>
            <a:custGeom>
              <a:avLst/>
              <a:gdLst/>
              <a:ahLst/>
              <a:cxnLst/>
              <a:rect l="0" t="0" r="0" b="0"/>
              <a:pathLst>
                <a:path w="533966" h="288842">
                  <a:moveTo>
                    <a:pt x="0" y="288841"/>
                  </a:moveTo>
                  <a:lnTo>
                    <a:pt x="0" y="277490"/>
                  </a:lnTo>
                  <a:lnTo>
                    <a:pt x="848" y="275347"/>
                  </a:lnTo>
                  <a:lnTo>
                    <a:pt x="5242" y="268286"/>
                  </a:lnTo>
                  <a:lnTo>
                    <a:pt x="7769" y="260831"/>
                  </a:lnTo>
                  <a:lnTo>
                    <a:pt x="13509" y="252414"/>
                  </a:lnTo>
                  <a:lnTo>
                    <a:pt x="18152" y="244147"/>
                  </a:lnTo>
                  <a:lnTo>
                    <a:pt x="19730" y="239571"/>
                  </a:lnTo>
                  <a:lnTo>
                    <a:pt x="20781" y="234828"/>
                  </a:lnTo>
                  <a:lnTo>
                    <a:pt x="21482" y="229972"/>
                  </a:lnTo>
                  <a:lnTo>
                    <a:pt x="23645" y="225042"/>
                  </a:lnTo>
                  <a:lnTo>
                    <a:pt x="26782" y="220062"/>
                  </a:lnTo>
                  <a:lnTo>
                    <a:pt x="30568" y="215048"/>
                  </a:lnTo>
                  <a:lnTo>
                    <a:pt x="33940" y="210013"/>
                  </a:lnTo>
                  <a:lnTo>
                    <a:pt x="37035" y="204962"/>
                  </a:lnTo>
                  <a:lnTo>
                    <a:pt x="39946" y="199902"/>
                  </a:lnTo>
                  <a:lnTo>
                    <a:pt x="43582" y="193988"/>
                  </a:lnTo>
                  <a:lnTo>
                    <a:pt x="56798" y="173530"/>
                  </a:lnTo>
                  <a:lnTo>
                    <a:pt x="66492" y="158852"/>
                  </a:lnTo>
                  <a:lnTo>
                    <a:pt x="71450" y="152228"/>
                  </a:lnTo>
                  <a:lnTo>
                    <a:pt x="76451" y="146119"/>
                  </a:lnTo>
                  <a:lnTo>
                    <a:pt x="81479" y="140353"/>
                  </a:lnTo>
                  <a:lnTo>
                    <a:pt x="87375" y="133969"/>
                  </a:lnTo>
                  <a:lnTo>
                    <a:pt x="100705" y="120103"/>
                  </a:lnTo>
                  <a:lnTo>
                    <a:pt x="107820" y="113695"/>
                  </a:lnTo>
                  <a:lnTo>
                    <a:pt x="115105" y="107731"/>
                  </a:lnTo>
                  <a:lnTo>
                    <a:pt x="122506" y="102061"/>
                  </a:lnTo>
                  <a:lnTo>
                    <a:pt x="129982" y="96588"/>
                  </a:lnTo>
                  <a:lnTo>
                    <a:pt x="145069" y="85990"/>
                  </a:lnTo>
                  <a:lnTo>
                    <a:pt x="176320" y="64544"/>
                  </a:lnTo>
                  <a:lnTo>
                    <a:pt x="194763" y="51147"/>
                  </a:lnTo>
                  <a:lnTo>
                    <a:pt x="204428" y="45711"/>
                  </a:lnTo>
                  <a:lnTo>
                    <a:pt x="214261" y="41241"/>
                  </a:lnTo>
                  <a:lnTo>
                    <a:pt x="224207" y="37415"/>
                  </a:lnTo>
                  <a:lnTo>
                    <a:pt x="234227" y="33170"/>
                  </a:lnTo>
                  <a:lnTo>
                    <a:pt x="254402" y="23939"/>
                  </a:lnTo>
                  <a:lnTo>
                    <a:pt x="263681" y="19953"/>
                  </a:lnTo>
                  <a:lnTo>
                    <a:pt x="272410" y="16449"/>
                  </a:lnTo>
                  <a:lnTo>
                    <a:pt x="280771" y="13266"/>
                  </a:lnTo>
                  <a:lnTo>
                    <a:pt x="289736" y="10298"/>
                  </a:lnTo>
                  <a:lnTo>
                    <a:pt x="299103" y="7472"/>
                  </a:lnTo>
                  <a:lnTo>
                    <a:pt x="308738" y="4742"/>
                  </a:lnTo>
                  <a:lnTo>
                    <a:pt x="318551" y="2922"/>
                  </a:lnTo>
                  <a:lnTo>
                    <a:pt x="328483" y="1708"/>
                  </a:lnTo>
                  <a:lnTo>
                    <a:pt x="338495" y="899"/>
                  </a:lnTo>
                  <a:lnTo>
                    <a:pt x="354140" y="0"/>
                  </a:lnTo>
                  <a:lnTo>
                    <a:pt x="368439" y="447"/>
                  </a:lnTo>
                  <a:lnTo>
                    <a:pt x="376998" y="1752"/>
                  </a:lnTo>
                  <a:lnTo>
                    <a:pt x="386095" y="3468"/>
                  </a:lnTo>
                  <a:lnTo>
                    <a:pt x="400722" y="7633"/>
                  </a:lnTo>
                  <a:lnTo>
                    <a:pt x="412873" y="12306"/>
                  </a:lnTo>
                  <a:lnTo>
                    <a:pt x="423925" y="17206"/>
                  </a:lnTo>
                  <a:lnTo>
                    <a:pt x="434487" y="24463"/>
                  </a:lnTo>
                  <a:lnTo>
                    <a:pt x="444832" y="33333"/>
                  </a:lnTo>
                  <a:lnTo>
                    <a:pt x="455079" y="42920"/>
                  </a:lnTo>
                  <a:lnTo>
                    <a:pt x="459338" y="47847"/>
                  </a:lnTo>
                  <a:lnTo>
                    <a:pt x="463024" y="52825"/>
                  </a:lnTo>
                  <a:lnTo>
                    <a:pt x="466330" y="57837"/>
                  </a:lnTo>
                  <a:lnTo>
                    <a:pt x="470228" y="62872"/>
                  </a:lnTo>
                  <a:lnTo>
                    <a:pt x="474522" y="67921"/>
                  </a:lnTo>
                  <a:lnTo>
                    <a:pt x="479080" y="72981"/>
                  </a:lnTo>
                  <a:lnTo>
                    <a:pt x="483814" y="78895"/>
                  </a:lnTo>
                  <a:lnTo>
                    <a:pt x="488665" y="85377"/>
                  </a:lnTo>
                  <a:lnTo>
                    <a:pt x="493594" y="92238"/>
                  </a:lnTo>
                  <a:lnTo>
                    <a:pt x="497728" y="98506"/>
                  </a:lnTo>
                  <a:lnTo>
                    <a:pt x="501331" y="104378"/>
                  </a:lnTo>
                  <a:lnTo>
                    <a:pt x="504581" y="109985"/>
                  </a:lnTo>
                  <a:lnTo>
                    <a:pt x="506748" y="115417"/>
                  </a:lnTo>
                  <a:lnTo>
                    <a:pt x="508192" y="120732"/>
                  </a:lnTo>
                  <a:lnTo>
                    <a:pt x="509155" y="125968"/>
                  </a:lnTo>
                  <a:lnTo>
                    <a:pt x="510644" y="131153"/>
                  </a:lnTo>
                  <a:lnTo>
                    <a:pt x="512485" y="136302"/>
                  </a:lnTo>
                  <a:lnTo>
                    <a:pt x="514559" y="141429"/>
                  </a:lnTo>
                  <a:lnTo>
                    <a:pt x="519125" y="149382"/>
                  </a:lnTo>
                  <a:lnTo>
                    <a:pt x="521529" y="152688"/>
                  </a:lnTo>
                  <a:lnTo>
                    <a:pt x="524200" y="160878"/>
                  </a:lnTo>
                  <a:lnTo>
                    <a:pt x="524912" y="165432"/>
                  </a:lnTo>
                  <a:lnTo>
                    <a:pt x="527964" y="172750"/>
                  </a:lnTo>
                  <a:lnTo>
                    <a:pt x="531298" y="178825"/>
                  </a:lnTo>
                  <a:lnTo>
                    <a:pt x="532187" y="181631"/>
                  </a:lnTo>
                  <a:lnTo>
                    <a:pt x="533965" y="18978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20"/>
            <p:cNvSpPr/>
            <p:nvPr/>
          </p:nvSpPr>
          <p:spPr>
            <a:xfrm>
              <a:off x="933414" y="1821183"/>
              <a:ext cx="831460" cy="259078"/>
            </a:xfrm>
            <a:custGeom>
              <a:avLst/>
              <a:gdLst/>
              <a:ahLst/>
              <a:cxnLst/>
              <a:rect l="0" t="0" r="0" b="0"/>
              <a:pathLst>
                <a:path w="831460" h="259078">
                  <a:moveTo>
                    <a:pt x="0" y="259077"/>
                  </a:moveTo>
                  <a:lnTo>
                    <a:pt x="0" y="247726"/>
                  </a:lnTo>
                  <a:lnTo>
                    <a:pt x="847" y="245583"/>
                  </a:lnTo>
                  <a:lnTo>
                    <a:pt x="6090" y="238522"/>
                  </a:lnTo>
                  <a:lnTo>
                    <a:pt x="13011" y="231068"/>
                  </a:lnTo>
                  <a:lnTo>
                    <a:pt x="29515" y="214383"/>
                  </a:lnTo>
                  <a:lnTo>
                    <a:pt x="43683" y="200208"/>
                  </a:lnTo>
                  <a:lnTo>
                    <a:pt x="53599" y="192556"/>
                  </a:lnTo>
                  <a:lnTo>
                    <a:pt x="63657" y="185485"/>
                  </a:lnTo>
                  <a:lnTo>
                    <a:pt x="68713" y="181229"/>
                  </a:lnTo>
                  <a:lnTo>
                    <a:pt x="73778" y="176699"/>
                  </a:lnTo>
                  <a:lnTo>
                    <a:pt x="78002" y="171985"/>
                  </a:lnTo>
                  <a:lnTo>
                    <a:pt x="81666" y="167149"/>
                  </a:lnTo>
                  <a:lnTo>
                    <a:pt x="84956" y="162232"/>
                  </a:lnTo>
                  <a:lnTo>
                    <a:pt x="89692" y="157260"/>
                  </a:lnTo>
                  <a:lnTo>
                    <a:pt x="95392" y="152253"/>
                  </a:lnTo>
                  <a:lnTo>
                    <a:pt x="101735" y="147221"/>
                  </a:lnTo>
                  <a:lnTo>
                    <a:pt x="113303" y="139372"/>
                  </a:lnTo>
                  <a:lnTo>
                    <a:pt x="118761" y="136094"/>
                  </a:lnTo>
                  <a:lnTo>
                    <a:pt x="123247" y="132215"/>
                  </a:lnTo>
                  <a:lnTo>
                    <a:pt x="127085" y="127935"/>
                  </a:lnTo>
                  <a:lnTo>
                    <a:pt x="130492" y="123390"/>
                  </a:lnTo>
                  <a:lnTo>
                    <a:pt x="135306" y="118665"/>
                  </a:lnTo>
                  <a:lnTo>
                    <a:pt x="141057" y="113823"/>
                  </a:lnTo>
                  <a:lnTo>
                    <a:pt x="147435" y="108901"/>
                  </a:lnTo>
                  <a:lnTo>
                    <a:pt x="153381" y="103926"/>
                  </a:lnTo>
                  <a:lnTo>
                    <a:pt x="159041" y="98917"/>
                  </a:lnTo>
                  <a:lnTo>
                    <a:pt x="164509" y="93883"/>
                  </a:lnTo>
                  <a:lnTo>
                    <a:pt x="177365" y="86033"/>
                  </a:lnTo>
                  <a:lnTo>
                    <a:pt x="190707" y="78875"/>
                  </a:lnTo>
                  <a:lnTo>
                    <a:pt x="196638" y="74596"/>
                  </a:lnTo>
                  <a:lnTo>
                    <a:pt x="202287" y="70050"/>
                  </a:lnTo>
                  <a:lnTo>
                    <a:pt x="213084" y="62741"/>
                  </a:lnTo>
                  <a:lnTo>
                    <a:pt x="223533" y="55823"/>
                  </a:lnTo>
                  <a:lnTo>
                    <a:pt x="228693" y="51608"/>
                  </a:lnTo>
                  <a:lnTo>
                    <a:pt x="233828" y="47104"/>
                  </a:lnTo>
                  <a:lnTo>
                    <a:pt x="246314" y="39843"/>
                  </a:lnTo>
                  <a:lnTo>
                    <a:pt x="259491" y="33793"/>
                  </a:lnTo>
                  <a:lnTo>
                    <a:pt x="270998" y="28282"/>
                  </a:lnTo>
                  <a:lnTo>
                    <a:pt x="295105" y="20419"/>
                  </a:lnTo>
                  <a:lnTo>
                    <a:pt x="315621" y="16772"/>
                  </a:lnTo>
                  <a:lnTo>
                    <a:pt x="340534" y="11647"/>
                  </a:lnTo>
                  <a:lnTo>
                    <a:pt x="361289" y="4766"/>
                  </a:lnTo>
                  <a:lnTo>
                    <a:pt x="386273" y="1410"/>
                  </a:lnTo>
                  <a:lnTo>
                    <a:pt x="411098" y="416"/>
                  </a:lnTo>
                  <a:lnTo>
                    <a:pt x="464180" y="34"/>
                  </a:lnTo>
                  <a:lnTo>
                    <a:pt x="517548" y="0"/>
                  </a:lnTo>
                  <a:lnTo>
                    <a:pt x="535709" y="2256"/>
                  </a:lnTo>
                  <a:lnTo>
                    <a:pt x="554233" y="6081"/>
                  </a:lnTo>
                  <a:lnTo>
                    <a:pt x="579805" y="12148"/>
                  </a:lnTo>
                  <a:lnTo>
                    <a:pt x="598694" y="13864"/>
                  </a:lnTo>
                  <a:lnTo>
                    <a:pt x="620289" y="18876"/>
                  </a:lnTo>
                  <a:lnTo>
                    <a:pt x="662369" y="30622"/>
                  </a:lnTo>
                  <a:lnTo>
                    <a:pt x="683888" y="38140"/>
                  </a:lnTo>
                  <a:lnTo>
                    <a:pt x="695524" y="44043"/>
                  </a:lnTo>
                  <a:lnTo>
                    <a:pt x="701000" y="47988"/>
                  </a:lnTo>
                  <a:lnTo>
                    <a:pt x="712453" y="56039"/>
                  </a:lnTo>
                  <a:lnTo>
                    <a:pt x="726018" y="62440"/>
                  </a:lnTo>
                  <a:lnTo>
                    <a:pt x="738262" y="68107"/>
                  </a:lnTo>
                  <a:lnTo>
                    <a:pt x="759936" y="78644"/>
                  </a:lnTo>
                  <a:lnTo>
                    <a:pt x="771373" y="86330"/>
                  </a:lnTo>
                  <a:lnTo>
                    <a:pt x="780130" y="93969"/>
                  </a:lnTo>
                  <a:lnTo>
                    <a:pt x="792141" y="101595"/>
                  </a:lnTo>
                  <a:lnTo>
                    <a:pt x="795077" y="104136"/>
                  </a:lnTo>
                  <a:lnTo>
                    <a:pt x="797033" y="106676"/>
                  </a:lnTo>
                  <a:lnTo>
                    <a:pt x="800054" y="111757"/>
                  </a:lnTo>
                  <a:lnTo>
                    <a:pt x="804223" y="116837"/>
                  </a:lnTo>
                  <a:lnTo>
                    <a:pt x="805673" y="120224"/>
                  </a:lnTo>
                  <a:lnTo>
                    <a:pt x="806640" y="124175"/>
                  </a:lnTo>
                  <a:lnTo>
                    <a:pt x="807285" y="128502"/>
                  </a:lnTo>
                  <a:lnTo>
                    <a:pt x="810262" y="135568"/>
                  </a:lnTo>
                  <a:lnTo>
                    <a:pt x="813562" y="141531"/>
                  </a:lnTo>
                  <a:lnTo>
                    <a:pt x="815420" y="148801"/>
                  </a:lnTo>
                  <a:lnTo>
                    <a:pt x="815971" y="152178"/>
                  </a:lnTo>
                  <a:lnTo>
                    <a:pt x="816099" y="155969"/>
                  </a:lnTo>
                  <a:lnTo>
                    <a:pt x="816981" y="158165"/>
                  </a:lnTo>
                  <a:lnTo>
                    <a:pt x="821425" y="165301"/>
                  </a:lnTo>
                  <a:lnTo>
                    <a:pt x="822761" y="170268"/>
                  </a:lnTo>
                  <a:lnTo>
                    <a:pt x="823513" y="177824"/>
                  </a:lnTo>
                  <a:lnTo>
                    <a:pt x="823736" y="185425"/>
                  </a:lnTo>
                  <a:lnTo>
                    <a:pt x="823818" y="192087"/>
                  </a:lnTo>
                  <a:lnTo>
                    <a:pt x="823822" y="194097"/>
                  </a:lnTo>
                  <a:lnTo>
                    <a:pt x="824672" y="195437"/>
                  </a:lnTo>
                  <a:lnTo>
                    <a:pt x="826087" y="196330"/>
                  </a:lnTo>
                  <a:lnTo>
                    <a:pt x="831459" y="19811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21"/>
            <p:cNvSpPr/>
            <p:nvPr/>
          </p:nvSpPr>
          <p:spPr>
            <a:xfrm>
              <a:off x="437590" y="2568072"/>
              <a:ext cx="311805" cy="266527"/>
            </a:xfrm>
            <a:custGeom>
              <a:avLst/>
              <a:gdLst/>
              <a:ahLst/>
              <a:cxnLst/>
              <a:rect l="0" t="0" r="0" b="0"/>
              <a:pathLst>
                <a:path w="311805" h="266527">
                  <a:moveTo>
                    <a:pt x="0" y="68448"/>
                  </a:moveTo>
                  <a:lnTo>
                    <a:pt x="0" y="64403"/>
                  </a:lnTo>
                  <a:lnTo>
                    <a:pt x="847" y="63211"/>
                  </a:lnTo>
                  <a:lnTo>
                    <a:pt x="2260" y="62417"/>
                  </a:lnTo>
                  <a:lnTo>
                    <a:pt x="4049" y="61887"/>
                  </a:lnTo>
                  <a:lnTo>
                    <a:pt x="8297" y="59041"/>
                  </a:lnTo>
                  <a:lnTo>
                    <a:pt x="15454" y="52679"/>
                  </a:lnTo>
                  <a:lnTo>
                    <a:pt x="21277" y="47893"/>
                  </a:lnTo>
                  <a:lnTo>
                    <a:pt x="29515" y="42944"/>
                  </a:lnTo>
                  <a:lnTo>
                    <a:pt x="34933" y="40438"/>
                  </a:lnTo>
                  <a:lnTo>
                    <a:pt x="41087" y="37921"/>
                  </a:lnTo>
                  <a:lnTo>
                    <a:pt x="47733" y="35397"/>
                  </a:lnTo>
                  <a:lnTo>
                    <a:pt x="55554" y="32867"/>
                  </a:lnTo>
                  <a:lnTo>
                    <a:pt x="64158" y="30334"/>
                  </a:lnTo>
                  <a:lnTo>
                    <a:pt x="73284" y="27799"/>
                  </a:lnTo>
                  <a:lnTo>
                    <a:pt x="90205" y="22724"/>
                  </a:lnTo>
                  <a:lnTo>
                    <a:pt x="129501" y="10028"/>
                  </a:lnTo>
                  <a:lnTo>
                    <a:pt x="144855" y="4948"/>
                  </a:lnTo>
                  <a:lnTo>
                    <a:pt x="152509" y="3255"/>
                  </a:lnTo>
                  <a:lnTo>
                    <a:pt x="160154" y="2126"/>
                  </a:lnTo>
                  <a:lnTo>
                    <a:pt x="167794" y="1373"/>
                  </a:lnTo>
                  <a:lnTo>
                    <a:pt x="174582" y="871"/>
                  </a:lnTo>
                  <a:lnTo>
                    <a:pt x="180803" y="537"/>
                  </a:lnTo>
                  <a:lnTo>
                    <a:pt x="192235" y="165"/>
                  </a:lnTo>
                  <a:lnTo>
                    <a:pt x="202966" y="0"/>
                  </a:lnTo>
                  <a:lnTo>
                    <a:pt x="206506" y="803"/>
                  </a:lnTo>
                  <a:lnTo>
                    <a:pt x="208866" y="2185"/>
                  </a:lnTo>
                  <a:lnTo>
                    <a:pt x="212653" y="6440"/>
                  </a:lnTo>
                  <a:lnTo>
                    <a:pt x="212117" y="7636"/>
                  </a:lnTo>
                  <a:lnTo>
                    <a:pt x="207311" y="14211"/>
                  </a:lnTo>
                  <a:lnTo>
                    <a:pt x="202887" y="22047"/>
                  </a:lnTo>
                  <a:lnTo>
                    <a:pt x="198825" y="25661"/>
                  </a:lnTo>
                  <a:lnTo>
                    <a:pt x="193574" y="28917"/>
                  </a:lnTo>
                  <a:lnTo>
                    <a:pt x="187531" y="31934"/>
                  </a:lnTo>
                  <a:lnTo>
                    <a:pt x="180960" y="35638"/>
                  </a:lnTo>
                  <a:lnTo>
                    <a:pt x="174036" y="39802"/>
                  </a:lnTo>
                  <a:lnTo>
                    <a:pt x="159563" y="48943"/>
                  </a:lnTo>
                  <a:lnTo>
                    <a:pt x="121966" y="73636"/>
                  </a:lnTo>
                  <a:lnTo>
                    <a:pt x="115213" y="77833"/>
                  </a:lnTo>
                  <a:lnTo>
                    <a:pt x="109016" y="81478"/>
                  </a:lnTo>
                  <a:lnTo>
                    <a:pt x="103189" y="84755"/>
                  </a:lnTo>
                  <a:lnTo>
                    <a:pt x="92195" y="90653"/>
                  </a:lnTo>
                  <a:lnTo>
                    <a:pt x="86890" y="93411"/>
                  </a:lnTo>
                  <a:lnTo>
                    <a:pt x="83354" y="96097"/>
                  </a:lnTo>
                  <a:lnTo>
                    <a:pt x="80996" y="98734"/>
                  </a:lnTo>
                  <a:lnTo>
                    <a:pt x="79424" y="101339"/>
                  </a:lnTo>
                  <a:lnTo>
                    <a:pt x="79224" y="103921"/>
                  </a:lnTo>
                  <a:lnTo>
                    <a:pt x="79938" y="106491"/>
                  </a:lnTo>
                  <a:lnTo>
                    <a:pt x="81261" y="109050"/>
                  </a:lnTo>
                  <a:lnTo>
                    <a:pt x="84686" y="110756"/>
                  </a:lnTo>
                  <a:lnTo>
                    <a:pt x="89512" y="111893"/>
                  </a:lnTo>
                  <a:lnTo>
                    <a:pt x="95273" y="112652"/>
                  </a:lnTo>
                  <a:lnTo>
                    <a:pt x="101655" y="114004"/>
                  </a:lnTo>
                  <a:lnTo>
                    <a:pt x="108453" y="115752"/>
                  </a:lnTo>
                  <a:lnTo>
                    <a:pt x="115527" y="117764"/>
                  </a:lnTo>
                  <a:lnTo>
                    <a:pt x="123634" y="119105"/>
                  </a:lnTo>
                  <a:lnTo>
                    <a:pt x="132429" y="120000"/>
                  </a:lnTo>
                  <a:lnTo>
                    <a:pt x="141682" y="120596"/>
                  </a:lnTo>
                  <a:lnTo>
                    <a:pt x="151241" y="121840"/>
                  </a:lnTo>
                  <a:lnTo>
                    <a:pt x="161005" y="123516"/>
                  </a:lnTo>
                  <a:lnTo>
                    <a:pt x="205083" y="132289"/>
                  </a:lnTo>
                  <a:lnTo>
                    <a:pt x="216393" y="133869"/>
                  </a:lnTo>
                  <a:lnTo>
                    <a:pt x="227323" y="134922"/>
                  </a:lnTo>
                  <a:lnTo>
                    <a:pt x="238000" y="135624"/>
                  </a:lnTo>
                  <a:lnTo>
                    <a:pt x="247661" y="137785"/>
                  </a:lnTo>
                  <a:lnTo>
                    <a:pt x="256644" y="140919"/>
                  </a:lnTo>
                  <a:lnTo>
                    <a:pt x="272558" y="148071"/>
                  </a:lnTo>
                  <a:lnTo>
                    <a:pt x="291048" y="156857"/>
                  </a:lnTo>
                  <a:lnTo>
                    <a:pt x="301975" y="162210"/>
                  </a:lnTo>
                  <a:lnTo>
                    <a:pt x="305566" y="165669"/>
                  </a:lnTo>
                  <a:lnTo>
                    <a:pt x="307961" y="169669"/>
                  </a:lnTo>
                  <a:lnTo>
                    <a:pt x="309558" y="174029"/>
                  </a:lnTo>
                  <a:lnTo>
                    <a:pt x="310622" y="178628"/>
                  </a:lnTo>
                  <a:lnTo>
                    <a:pt x="311331" y="183388"/>
                  </a:lnTo>
                  <a:lnTo>
                    <a:pt x="311804" y="188255"/>
                  </a:lnTo>
                  <a:lnTo>
                    <a:pt x="310425" y="192346"/>
                  </a:lnTo>
                  <a:lnTo>
                    <a:pt x="307809" y="195920"/>
                  </a:lnTo>
                  <a:lnTo>
                    <a:pt x="301231" y="202996"/>
                  </a:lnTo>
                  <a:lnTo>
                    <a:pt x="298291" y="207253"/>
                  </a:lnTo>
                  <a:lnTo>
                    <a:pt x="295482" y="211784"/>
                  </a:lnTo>
                  <a:lnTo>
                    <a:pt x="291068" y="215653"/>
                  </a:lnTo>
                  <a:lnTo>
                    <a:pt x="285582" y="219078"/>
                  </a:lnTo>
                  <a:lnTo>
                    <a:pt x="279382" y="222208"/>
                  </a:lnTo>
                  <a:lnTo>
                    <a:pt x="272706" y="225141"/>
                  </a:lnTo>
                  <a:lnTo>
                    <a:pt x="265712" y="227943"/>
                  </a:lnTo>
                  <a:lnTo>
                    <a:pt x="258507" y="230658"/>
                  </a:lnTo>
                  <a:lnTo>
                    <a:pt x="251162" y="234162"/>
                  </a:lnTo>
                  <a:lnTo>
                    <a:pt x="243722" y="238190"/>
                  </a:lnTo>
                  <a:lnTo>
                    <a:pt x="236219" y="242569"/>
                  </a:lnTo>
                  <a:lnTo>
                    <a:pt x="227827" y="246336"/>
                  </a:lnTo>
                  <a:lnTo>
                    <a:pt x="218842" y="249693"/>
                  </a:lnTo>
                  <a:lnTo>
                    <a:pt x="209462" y="252778"/>
                  </a:lnTo>
                  <a:lnTo>
                    <a:pt x="199818" y="255681"/>
                  </a:lnTo>
                  <a:lnTo>
                    <a:pt x="180062" y="261165"/>
                  </a:lnTo>
                  <a:lnTo>
                    <a:pt x="170047" y="262966"/>
                  </a:lnTo>
                  <a:lnTo>
                    <a:pt x="159981" y="264167"/>
                  </a:lnTo>
                  <a:lnTo>
                    <a:pt x="149879" y="264967"/>
                  </a:lnTo>
                  <a:lnTo>
                    <a:pt x="139755" y="265501"/>
                  </a:lnTo>
                  <a:lnTo>
                    <a:pt x="119465" y="266094"/>
                  </a:lnTo>
                  <a:lnTo>
                    <a:pt x="76945" y="266506"/>
                  </a:lnTo>
                  <a:lnTo>
                    <a:pt x="69095" y="266526"/>
                  </a:lnTo>
                  <a:lnTo>
                    <a:pt x="62167" y="265694"/>
                  </a:lnTo>
                  <a:lnTo>
                    <a:pt x="55853" y="264292"/>
                  </a:lnTo>
                  <a:lnTo>
                    <a:pt x="49949" y="262510"/>
                  </a:lnTo>
                  <a:lnTo>
                    <a:pt x="44317" y="261323"/>
                  </a:lnTo>
                  <a:lnTo>
                    <a:pt x="38868" y="260531"/>
                  </a:lnTo>
                  <a:lnTo>
                    <a:pt x="33540" y="260003"/>
                  </a:lnTo>
                  <a:lnTo>
                    <a:pt x="29988" y="258805"/>
                  </a:lnTo>
                  <a:lnTo>
                    <a:pt x="27620" y="257159"/>
                  </a:lnTo>
                  <a:lnTo>
                    <a:pt x="22884" y="25132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22"/>
            <p:cNvSpPr/>
            <p:nvPr/>
          </p:nvSpPr>
          <p:spPr>
            <a:xfrm>
              <a:off x="765596" y="2705100"/>
              <a:ext cx="190703" cy="15241"/>
            </a:xfrm>
            <a:custGeom>
              <a:avLst/>
              <a:gdLst/>
              <a:ahLst/>
              <a:cxnLst/>
              <a:rect l="0" t="0" r="0" b="0"/>
              <a:pathLst>
                <a:path w="190703" h="15241">
                  <a:moveTo>
                    <a:pt x="0" y="0"/>
                  </a:moveTo>
                  <a:lnTo>
                    <a:pt x="4050" y="0"/>
                  </a:lnTo>
                  <a:lnTo>
                    <a:pt x="5242" y="847"/>
                  </a:lnTo>
                  <a:lnTo>
                    <a:pt x="6038" y="2258"/>
                  </a:lnTo>
                  <a:lnTo>
                    <a:pt x="6568" y="4045"/>
                  </a:lnTo>
                  <a:lnTo>
                    <a:pt x="7769" y="5237"/>
                  </a:lnTo>
                  <a:lnTo>
                    <a:pt x="9417" y="6031"/>
                  </a:lnTo>
                  <a:lnTo>
                    <a:pt x="11363" y="6561"/>
                  </a:lnTo>
                  <a:lnTo>
                    <a:pt x="14356" y="6914"/>
                  </a:lnTo>
                  <a:lnTo>
                    <a:pt x="18047" y="7149"/>
                  </a:lnTo>
                  <a:lnTo>
                    <a:pt x="22202" y="7306"/>
                  </a:lnTo>
                  <a:lnTo>
                    <a:pt x="36149" y="7527"/>
                  </a:lnTo>
                  <a:lnTo>
                    <a:pt x="41898" y="8405"/>
                  </a:lnTo>
                  <a:lnTo>
                    <a:pt x="48274" y="9837"/>
                  </a:lnTo>
                  <a:lnTo>
                    <a:pt x="55067" y="11638"/>
                  </a:lnTo>
                  <a:lnTo>
                    <a:pt x="62138" y="12839"/>
                  </a:lnTo>
                  <a:lnTo>
                    <a:pt x="69395" y="13639"/>
                  </a:lnTo>
                  <a:lnTo>
                    <a:pt x="76776" y="14173"/>
                  </a:lnTo>
                  <a:lnTo>
                    <a:pt x="84239" y="14529"/>
                  </a:lnTo>
                  <a:lnTo>
                    <a:pt x="99312" y="14924"/>
                  </a:lnTo>
                  <a:lnTo>
                    <a:pt x="190702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23"/>
            <p:cNvSpPr/>
            <p:nvPr/>
          </p:nvSpPr>
          <p:spPr>
            <a:xfrm>
              <a:off x="1093603" y="2598459"/>
              <a:ext cx="197415" cy="205702"/>
            </a:xfrm>
            <a:custGeom>
              <a:avLst/>
              <a:gdLst/>
              <a:ahLst/>
              <a:cxnLst/>
              <a:rect l="0" t="0" r="0" b="0"/>
              <a:pathLst>
                <a:path w="197415" h="205702">
                  <a:moveTo>
                    <a:pt x="0" y="38061"/>
                  </a:moveTo>
                  <a:lnTo>
                    <a:pt x="4050" y="38061"/>
                  </a:lnTo>
                  <a:lnTo>
                    <a:pt x="6938" y="36368"/>
                  </a:lnTo>
                  <a:lnTo>
                    <a:pt x="10558" y="33546"/>
                  </a:lnTo>
                  <a:lnTo>
                    <a:pt x="14667" y="29970"/>
                  </a:lnTo>
                  <a:lnTo>
                    <a:pt x="18253" y="27587"/>
                  </a:lnTo>
                  <a:lnTo>
                    <a:pt x="21492" y="25999"/>
                  </a:lnTo>
                  <a:lnTo>
                    <a:pt x="24499" y="24940"/>
                  </a:lnTo>
                  <a:lnTo>
                    <a:pt x="29894" y="23387"/>
                  </a:lnTo>
                  <a:lnTo>
                    <a:pt x="53684" y="17156"/>
                  </a:lnTo>
                  <a:lnTo>
                    <a:pt x="102080" y="4964"/>
                  </a:lnTo>
                  <a:lnTo>
                    <a:pt x="112127" y="3297"/>
                  </a:lnTo>
                  <a:lnTo>
                    <a:pt x="122215" y="2185"/>
                  </a:lnTo>
                  <a:lnTo>
                    <a:pt x="132330" y="1443"/>
                  </a:lnTo>
                  <a:lnTo>
                    <a:pt x="148090" y="620"/>
                  </a:lnTo>
                  <a:lnTo>
                    <a:pt x="160745" y="254"/>
                  </a:lnTo>
                  <a:lnTo>
                    <a:pt x="187897" y="0"/>
                  </a:lnTo>
                  <a:lnTo>
                    <a:pt x="191375" y="834"/>
                  </a:lnTo>
                  <a:lnTo>
                    <a:pt x="193693" y="2236"/>
                  </a:lnTo>
                  <a:lnTo>
                    <a:pt x="195238" y="4018"/>
                  </a:lnTo>
                  <a:lnTo>
                    <a:pt x="196269" y="6052"/>
                  </a:lnTo>
                  <a:lnTo>
                    <a:pt x="197414" y="10570"/>
                  </a:lnTo>
                  <a:lnTo>
                    <a:pt x="196024" y="13807"/>
                  </a:lnTo>
                  <a:lnTo>
                    <a:pt x="193402" y="17659"/>
                  </a:lnTo>
                  <a:lnTo>
                    <a:pt x="189959" y="21919"/>
                  </a:lnTo>
                  <a:lnTo>
                    <a:pt x="185121" y="25607"/>
                  </a:lnTo>
                  <a:lnTo>
                    <a:pt x="179353" y="28911"/>
                  </a:lnTo>
                  <a:lnTo>
                    <a:pt x="172965" y="31961"/>
                  </a:lnTo>
                  <a:lnTo>
                    <a:pt x="166164" y="36535"/>
                  </a:lnTo>
                  <a:lnTo>
                    <a:pt x="159087" y="42123"/>
                  </a:lnTo>
                  <a:lnTo>
                    <a:pt x="151826" y="48389"/>
                  </a:lnTo>
                  <a:lnTo>
                    <a:pt x="143596" y="55107"/>
                  </a:lnTo>
                  <a:lnTo>
                    <a:pt x="125410" y="69343"/>
                  </a:lnTo>
                  <a:lnTo>
                    <a:pt x="115814" y="75850"/>
                  </a:lnTo>
                  <a:lnTo>
                    <a:pt x="106027" y="81880"/>
                  </a:lnTo>
                  <a:lnTo>
                    <a:pt x="96111" y="87594"/>
                  </a:lnTo>
                  <a:lnTo>
                    <a:pt x="86111" y="93943"/>
                  </a:lnTo>
                  <a:lnTo>
                    <a:pt x="76054" y="100716"/>
                  </a:lnTo>
                  <a:lnTo>
                    <a:pt x="47961" y="120125"/>
                  </a:lnTo>
                  <a:lnTo>
                    <a:pt x="39602" y="125791"/>
                  </a:lnTo>
                  <a:lnTo>
                    <a:pt x="32335" y="131261"/>
                  </a:lnTo>
                  <a:lnTo>
                    <a:pt x="25794" y="136601"/>
                  </a:lnTo>
                  <a:lnTo>
                    <a:pt x="19739" y="141854"/>
                  </a:lnTo>
                  <a:lnTo>
                    <a:pt x="14855" y="147050"/>
                  </a:lnTo>
                  <a:lnTo>
                    <a:pt x="10750" y="152207"/>
                  </a:lnTo>
                  <a:lnTo>
                    <a:pt x="7167" y="157338"/>
                  </a:lnTo>
                  <a:lnTo>
                    <a:pt x="5626" y="161606"/>
                  </a:lnTo>
                  <a:lnTo>
                    <a:pt x="5446" y="165298"/>
                  </a:lnTo>
                  <a:lnTo>
                    <a:pt x="6173" y="168606"/>
                  </a:lnTo>
                  <a:lnTo>
                    <a:pt x="7506" y="172504"/>
                  </a:lnTo>
                  <a:lnTo>
                    <a:pt x="9242" y="176796"/>
                  </a:lnTo>
                  <a:lnTo>
                    <a:pt x="11247" y="181351"/>
                  </a:lnTo>
                  <a:lnTo>
                    <a:pt x="15126" y="185235"/>
                  </a:lnTo>
                  <a:lnTo>
                    <a:pt x="20255" y="188670"/>
                  </a:lnTo>
                  <a:lnTo>
                    <a:pt x="26217" y="191807"/>
                  </a:lnTo>
                  <a:lnTo>
                    <a:pt x="33581" y="194745"/>
                  </a:lnTo>
                  <a:lnTo>
                    <a:pt x="41882" y="197550"/>
                  </a:lnTo>
                  <a:lnTo>
                    <a:pt x="50806" y="200267"/>
                  </a:lnTo>
                  <a:lnTo>
                    <a:pt x="60145" y="202079"/>
                  </a:lnTo>
                  <a:lnTo>
                    <a:pt x="69761" y="203286"/>
                  </a:lnTo>
                  <a:lnTo>
                    <a:pt x="79562" y="204091"/>
                  </a:lnTo>
                  <a:lnTo>
                    <a:pt x="90335" y="204628"/>
                  </a:lnTo>
                  <a:lnTo>
                    <a:pt x="113604" y="205224"/>
                  </a:lnTo>
                  <a:lnTo>
                    <a:pt x="160189" y="20570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24"/>
            <p:cNvSpPr/>
            <p:nvPr/>
          </p:nvSpPr>
          <p:spPr>
            <a:xfrm>
              <a:off x="1376102" y="2628900"/>
              <a:ext cx="251467" cy="186885"/>
            </a:xfrm>
            <a:custGeom>
              <a:avLst/>
              <a:gdLst/>
              <a:ahLst/>
              <a:cxnLst/>
              <a:rect l="0" t="0" r="0" b="0"/>
              <a:pathLst>
                <a:path w="251467" h="186885">
                  <a:moveTo>
                    <a:pt x="68392" y="0"/>
                  </a:moveTo>
                  <a:lnTo>
                    <a:pt x="68392" y="10606"/>
                  </a:lnTo>
                  <a:lnTo>
                    <a:pt x="67544" y="12997"/>
                  </a:lnTo>
                  <a:lnTo>
                    <a:pt x="64342" y="17912"/>
                  </a:lnTo>
                  <a:lnTo>
                    <a:pt x="62302" y="21255"/>
                  </a:lnTo>
                  <a:lnTo>
                    <a:pt x="60094" y="25177"/>
                  </a:lnTo>
                  <a:lnTo>
                    <a:pt x="57775" y="29484"/>
                  </a:lnTo>
                  <a:lnTo>
                    <a:pt x="55380" y="34896"/>
                  </a:lnTo>
                  <a:lnTo>
                    <a:pt x="52937" y="41044"/>
                  </a:lnTo>
                  <a:lnTo>
                    <a:pt x="50461" y="47683"/>
                  </a:lnTo>
                  <a:lnTo>
                    <a:pt x="47114" y="53802"/>
                  </a:lnTo>
                  <a:lnTo>
                    <a:pt x="43189" y="59574"/>
                  </a:lnTo>
                  <a:lnTo>
                    <a:pt x="38876" y="65116"/>
                  </a:lnTo>
                  <a:lnTo>
                    <a:pt x="34306" y="70504"/>
                  </a:lnTo>
                  <a:lnTo>
                    <a:pt x="29564" y="75790"/>
                  </a:lnTo>
                  <a:lnTo>
                    <a:pt x="24708" y="81006"/>
                  </a:lnTo>
                  <a:lnTo>
                    <a:pt x="19775" y="87024"/>
                  </a:lnTo>
                  <a:lnTo>
                    <a:pt x="14792" y="93576"/>
                  </a:lnTo>
                  <a:lnTo>
                    <a:pt x="9774" y="100484"/>
                  </a:lnTo>
                  <a:lnTo>
                    <a:pt x="6429" y="106783"/>
                  </a:lnTo>
                  <a:lnTo>
                    <a:pt x="4199" y="112675"/>
                  </a:lnTo>
                  <a:lnTo>
                    <a:pt x="2713" y="118297"/>
                  </a:lnTo>
                  <a:lnTo>
                    <a:pt x="1721" y="123738"/>
                  </a:lnTo>
                  <a:lnTo>
                    <a:pt x="1060" y="129058"/>
                  </a:lnTo>
                  <a:lnTo>
                    <a:pt x="620" y="134299"/>
                  </a:lnTo>
                  <a:lnTo>
                    <a:pt x="326" y="139486"/>
                  </a:lnTo>
                  <a:lnTo>
                    <a:pt x="0" y="149765"/>
                  </a:lnTo>
                  <a:lnTo>
                    <a:pt x="1608" y="154877"/>
                  </a:lnTo>
                  <a:lnTo>
                    <a:pt x="4375" y="159978"/>
                  </a:lnTo>
                  <a:lnTo>
                    <a:pt x="7915" y="165072"/>
                  </a:lnTo>
                  <a:lnTo>
                    <a:pt x="11971" y="169315"/>
                  </a:lnTo>
                  <a:lnTo>
                    <a:pt x="16369" y="172990"/>
                  </a:lnTo>
                  <a:lnTo>
                    <a:pt x="20997" y="176287"/>
                  </a:lnTo>
                  <a:lnTo>
                    <a:pt x="28319" y="178484"/>
                  </a:lnTo>
                  <a:lnTo>
                    <a:pt x="37439" y="179949"/>
                  </a:lnTo>
                  <a:lnTo>
                    <a:pt x="47757" y="180927"/>
                  </a:lnTo>
                  <a:lnTo>
                    <a:pt x="58873" y="182424"/>
                  </a:lnTo>
                  <a:lnTo>
                    <a:pt x="70522" y="184270"/>
                  </a:lnTo>
                  <a:lnTo>
                    <a:pt x="82525" y="186346"/>
                  </a:lnTo>
                  <a:lnTo>
                    <a:pt x="94765" y="186884"/>
                  </a:lnTo>
                  <a:lnTo>
                    <a:pt x="107163" y="186396"/>
                  </a:lnTo>
                  <a:lnTo>
                    <a:pt x="119666" y="185224"/>
                  </a:lnTo>
                  <a:lnTo>
                    <a:pt x="133087" y="184443"/>
                  </a:lnTo>
                  <a:lnTo>
                    <a:pt x="161560" y="183575"/>
                  </a:lnTo>
                  <a:lnTo>
                    <a:pt x="175425" y="182496"/>
                  </a:lnTo>
                  <a:lnTo>
                    <a:pt x="188906" y="180931"/>
                  </a:lnTo>
                  <a:lnTo>
                    <a:pt x="202131" y="179041"/>
                  </a:lnTo>
                  <a:lnTo>
                    <a:pt x="213490" y="177781"/>
                  </a:lnTo>
                  <a:lnTo>
                    <a:pt x="223606" y="176941"/>
                  </a:lnTo>
                  <a:lnTo>
                    <a:pt x="251466" y="1752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25"/>
            <p:cNvSpPr/>
            <p:nvPr/>
          </p:nvSpPr>
          <p:spPr>
            <a:xfrm>
              <a:off x="1299561" y="2716017"/>
              <a:ext cx="335636" cy="19562"/>
            </a:xfrm>
            <a:custGeom>
              <a:avLst/>
              <a:gdLst/>
              <a:ahLst/>
              <a:cxnLst/>
              <a:rect l="0" t="0" r="0" b="0"/>
              <a:pathLst>
                <a:path w="335636" h="19562">
                  <a:moveTo>
                    <a:pt x="0" y="11943"/>
                  </a:moveTo>
                  <a:lnTo>
                    <a:pt x="0" y="15988"/>
                  </a:lnTo>
                  <a:lnTo>
                    <a:pt x="848" y="17180"/>
                  </a:lnTo>
                  <a:lnTo>
                    <a:pt x="2260" y="17974"/>
                  </a:lnTo>
                  <a:lnTo>
                    <a:pt x="4050" y="18504"/>
                  </a:lnTo>
                  <a:lnTo>
                    <a:pt x="8298" y="19092"/>
                  </a:lnTo>
                  <a:lnTo>
                    <a:pt x="17715" y="19424"/>
                  </a:lnTo>
                  <a:lnTo>
                    <a:pt x="94701" y="19561"/>
                  </a:lnTo>
                  <a:lnTo>
                    <a:pt x="106359" y="18715"/>
                  </a:lnTo>
                  <a:lnTo>
                    <a:pt x="119218" y="17304"/>
                  </a:lnTo>
                  <a:lnTo>
                    <a:pt x="132875" y="15517"/>
                  </a:lnTo>
                  <a:lnTo>
                    <a:pt x="146217" y="14326"/>
                  </a:lnTo>
                  <a:lnTo>
                    <a:pt x="159351" y="13532"/>
                  </a:lnTo>
                  <a:lnTo>
                    <a:pt x="172343" y="13002"/>
                  </a:lnTo>
                  <a:lnTo>
                    <a:pt x="185244" y="11803"/>
                  </a:lnTo>
                  <a:lnTo>
                    <a:pt x="198081" y="10156"/>
                  </a:lnTo>
                  <a:lnTo>
                    <a:pt x="210878" y="8212"/>
                  </a:lnTo>
                  <a:lnTo>
                    <a:pt x="222798" y="6915"/>
                  </a:lnTo>
                  <a:lnTo>
                    <a:pt x="234136" y="6051"/>
                  </a:lnTo>
                  <a:lnTo>
                    <a:pt x="254927" y="5091"/>
                  </a:lnTo>
                  <a:lnTo>
                    <a:pt x="272642" y="4664"/>
                  </a:lnTo>
                  <a:lnTo>
                    <a:pt x="281774" y="3704"/>
                  </a:lnTo>
                  <a:lnTo>
                    <a:pt x="291252" y="2217"/>
                  </a:lnTo>
                  <a:lnTo>
                    <a:pt x="300961" y="379"/>
                  </a:lnTo>
                  <a:lnTo>
                    <a:pt x="309129" y="0"/>
                  </a:lnTo>
                  <a:lnTo>
                    <a:pt x="316269" y="595"/>
                  </a:lnTo>
                  <a:lnTo>
                    <a:pt x="335635" y="432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26"/>
            <p:cNvSpPr/>
            <p:nvPr/>
          </p:nvSpPr>
          <p:spPr>
            <a:xfrm>
              <a:off x="1764873" y="2712720"/>
              <a:ext cx="137305" cy="1"/>
            </a:xfrm>
            <a:custGeom>
              <a:avLst/>
              <a:gdLst/>
              <a:ahLst/>
              <a:cxnLst/>
              <a:rect l="0" t="0" r="0" b="0"/>
              <a:pathLst>
                <a:path w="137305" h="1">
                  <a:moveTo>
                    <a:pt x="0" y="0"/>
                  </a:moveTo>
                  <a:lnTo>
                    <a:pt x="13730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27"/>
            <p:cNvSpPr/>
            <p:nvPr/>
          </p:nvSpPr>
          <p:spPr>
            <a:xfrm>
              <a:off x="1986212" y="2598420"/>
              <a:ext cx="297195" cy="272774"/>
            </a:xfrm>
            <a:custGeom>
              <a:avLst/>
              <a:gdLst/>
              <a:ahLst/>
              <a:cxnLst/>
              <a:rect l="0" t="0" r="0" b="0"/>
              <a:pathLst>
                <a:path w="297195" h="272774">
                  <a:moveTo>
                    <a:pt x="60899" y="0"/>
                  </a:moveTo>
                  <a:lnTo>
                    <a:pt x="60899" y="4046"/>
                  </a:lnTo>
                  <a:lnTo>
                    <a:pt x="60052" y="5237"/>
                  </a:lnTo>
                  <a:lnTo>
                    <a:pt x="58639" y="6031"/>
                  </a:lnTo>
                  <a:lnTo>
                    <a:pt x="54331" y="7306"/>
                  </a:lnTo>
                  <a:lnTo>
                    <a:pt x="53742" y="11996"/>
                  </a:lnTo>
                  <a:lnTo>
                    <a:pt x="53585" y="15618"/>
                  </a:lnTo>
                  <a:lnTo>
                    <a:pt x="52633" y="18879"/>
                  </a:lnTo>
                  <a:lnTo>
                    <a:pt x="49315" y="24759"/>
                  </a:lnTo>
                  <a:lnTo>
                    <a:pt x="47275" y="32453"/>
                  </a:lnTo>
                  <a:lnTo>
                    <a:pt x="46731" y="36876"/>
                  </a:lnTo>
                  <a:lnTo>
                    <a:pt x="43867" y="44047"/>
                  </a:lnTo>
                  <a:lnTo>
                    <a:pt x="39768" y="50903"/>
                  </a:lnTo>
                  <a:lnTo>
                    <a:pt x="35122" y="59595"/>
                  </a:lnTo>
                  <a:lnTo>
                    <a:pt x="33543" y="64283"/>
                  </a:lnTo>
                  <a:lnTo>
                    <a:pt x="32491" y="69102"/>
                  </a:lnTo>
                  <a:lnTo>
                    <a:pt x="31790" y="74008"/>
                  </a:lnTo>
                  <a:lnTo>
                    <a:pt x="29627" y="78126"/>
                  </a:lnTo>
                  <a:lnTo>
                    <a:pt x="22704" y="84958"/>
                  </a:lnTo>
                  <a:lnTo>
                    <a:pt x="20179" y="87965"/>
                  </a:lnTo>
                  <a:lnTo>
                    <a:pt x="15779" y="96243"/>
                  </a:lnTo>
                  <a:lnTo>
                    <a:pt x="11746" y="101477"/>
                  </a:lnTo>
                  <a:lnTo>
                    <a:pt x="9484" y="103212"/>
                  </a:lnTo>
                  <a:lnTo>
                    <a:pt x="7129" y="104368"/>
                  </a:lnTo>
                  <a:lnTo>
                    <a:pt x="4710" y="105139"/>
                  </a:lnTo>
                  <a:lnTo>
                    <a:pt x="3099" y="106499"/>
                  </a:lnTo>
                  <a:lnTo>
                    <a:pt x="2024" y="108253"/>
                  </a:lnTo>
                  <a:lnTo>
                    <a:pt x="0" y="113946"/>
                  </a:lnTo>
                  <a:lnTo>
                    <a:pt x="8011" y="110150"/>
                  </a:lnTo>
                  <a:lnTo>
                    <a:pt x="14227" y="108222"/>
                  </a:lnTo>
                  <a:lnTo>
                    <a:pt x="17070" y="107708"/>
                  </a:lnTo>
                  <a:lnTo>
                    <a:pt x="24751" y="102622"/>
                  </a:lnTo>
                  <a:lnTo>
                    <a:pt x="29172" y="98894"/>
                  </a:lnTo>
                  <a:lnTo>
                    <a:pt x="35510" y="95563"/>
                  </a:lnTo>
                  <a:lnTo>
                    <a:pt x="43126" y="92495"/>
                  </a:lnTo>
                  <a:lnTo>
                    <a:pt x="51593" y="89604"/>
                  </a:lnTo>
                  <a:lnTo>
                    <a:pt x="60628" y="87676"/>
                  </a:lnTo>
                  <a:lnTo>
                    <a:pt x="70042" y="86391"/>
                  </a:lnTo>
                  <a:lnTo>
                    <a:pt x="79707" y="85534"/>
                  </a:lnTo>
                  <a:lnTo>
                    <a:pt x="89542" y="84116"/>
                  </a:lnTo>
                  <a:lnTo>
                    <a:pt x="99488" y="82324"/>
                  </a:lnTo>
                  <a:lnTo>
                    <a:pt x="109509" y="80283"/>
                  </a:lnTo>
                  <a:lnTo>
                    <a:pt x="119580" y="78922"/>
                  </a:lnTo>
                  <a:lnTo>
                    <a:pt x="129685" y="78015"/>
                  </a:lnTo>
                  <a:lnTo>
                    <a:pt x="139811" y="77410"/>
                  </a:lnTo>
                  <a:lnTo>
                    <a:pt x="149104" y="77853"/>
                  </a:lnTo>
                  <a:lnTo>
                    <a:pt x="157843" y="78996"/>
                  </a:lnTo>
                  <a:lnTo>
                    <a:pt x="166211" y="80604"/>
                  </a:lnTo>
                  <a:lnTo>
                    <a:pt x="184550" y="84649"/>
                  </a:lnTo>
                  <a:lnTo>
                    <a:pt x="194187" y="86912"/>
                  </a:lnTo>
                  <a:lnTo>
                    <a:pt x="203154" y="89268"/>
                  </a:lnTo>
                  <a:lnTo>
                    <a:pt x="219898" y="94144"/>
                  </a:lnTo>
                  <a:lnTo>
                    <a:pt x="243620" y="101649"/>
                  </a:lnTo>
                  <a:lnTo>
                    <a:pt x="250518" y="105019"/>
                  </a:lnTo>
                  <a:lnTo>
                    <a:pt x="256812" y="108960"/>
                  </a:lnTo>
                  <a:lnTo>
                    <a:pt x="262703" y="113280"/>
                  </a:lnTo>
                  <a:lnTo>
                    <a:pt x="268325" y="117853"/>
                  </a:lnTo>
                  <a:lnTo>
                    <a:pt x="273769" y="122596"/>
                  </a:lnTo>
                  <a:lnTo>
                    <a:pt x="279093" y="127450"/>
                  </a:lnTo>
                  <a:lnTo>
                    <a:pt x="283490" y="133227"/>
                  </a:lnTo>
                  <a:lnTo>
                    <a:pt x="287269" y="139618"/>
                  </a:lnTo>
                  <a:lnTo>
                    <a:pt x="290635" y="146419"/>
                  </a:lnTo>
                  <a:lnTo>
                    <a:pt x="292880" y="153492"/>
                  </a:lnTo>
                  <a:lnTo>
                    <a:pt x="294376" y="160749"/>
                  </a:lnTo>
                  <a:lnTo>
                    <a:pt x="295374" y="168126"/>
                  </a:lnTo>
                  <a:lnTo>
                    <a:pt x="296039" y="174737"/>
                  </a:lnTo>
                  <a:lnTo>
                    <a:pt x="296482" y="180838"/>
                  </a:lnTo>
                  <a:lnTo>
                    <a:pt x="296778" y="186599"/>
                  </a:lnTo>
                  <a:lnTo>
                    <a:pt x="297106" y="199773"/>
                  </a:lnTo>
                  <a:lnTo>
                    <a:pt x="297194" y="206842"/>
                  </a:lnTo>
                  <a:lnTo>
                    <a:pt x="296404" y="213248"/>
                  </a:lnTo>
                  <a:lnTo>
                    <a:pt x="295031" y="219212"/>
                  </a:lnTo>
                  <a:lnTo>
                    <a:pt x="293268" y="224882"/>
                  </a:lnTo>
                  <a:lnTo>
                    <a:pt x="290397" y="230354"/>
                  </a:lnTo>
                  <a:lnTo>
                    <a:pt x="286788" y="235696"/>
                  </a:lnTo>
                  <a:lnTo>
                    <a:pt x="282687" y="240951"/>
                  </a:lnTo>
                  <a:lnTo>
                    <a:pt x="273610" y="249048"/>
                  </a:lnTo>
                  <a:lnTo>
                    <a:pt x="268816" y="252392"/>
                  </a:lnTo>
                  <a:lnTo>
                    <a:pt x="263925" y="255468"/>
                  </a:lnTo>
                  <a:lnTo>
                    <a:pt x="258969" y="258365"/>
                  </a:lnTo>
                  <a:lnTo>
                    <a:pt x="253970" y="261143"/>
                  </a:lnTo>
                  <a:lnTo>
                    <a:pt x="248095" y="263843"/>
                  </a:lnTo>
                  <a:lnTo>
                    <a:pt x="241636" y="266488"/>
                  </a:lnTo>
                  <a:lnTo>
                    <a:pt x="234786" y="269099"/>
                  </a:lnTo>
                  <a:lnTo>
                    <a:pt x="227678" y="270840"/>
                  </a:lnTo>
                  <a:lnTo>
                    <a:pt x="220396" y="272000"/>
                  </a:lnTo>
                  <a:lnTo>
                    <a:pt x="212999" y="272773"/>
                  </a:lnTo>
                  <a:lnTo>
                    <a:pt x="206372" y="271596"/>
                  </a:lnTo>
                  <a:lnTo>
                    <a:pt x="200259" y="269117"/>
                  </a:lnTo>
                  <a:lnTo>
                    <a:pt x="194489" y="265772"/>
                  </a:lnTo>
                  <a:lnTo>
                    <a:pt x="188947" y="263541"/>
                  </a:lnTo>
                  <a:lnTo>
                    <a:pt x="183557" y="262054"/>
                  </a:lnTo>
                  <a:lnTo>
                    <a:pt x="178269" y="261063"/>
                  </a:lnTo>
                  <a:lnTo>
                    <a:pt x="170133" y="257704"/>
                  </a:lnTo>
                  <a:lnTo>
                    <a:pt x="160064" y="25146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28"/>
            <p:cNvSpPr/>
            <p:nvPr/>
          </p:nvSpPr>
          <p:spPr>
            <a:xfrm>
              <a:off x="2031855" y="2560320"/>
              <a:ext cx="305123" cy="22861"/>
            </a:xfrm>
            <a:custGeom>
              <a:avLst/>
              <a:gdLst/>
              <a:ahLst/>
              <a:cxnLst/>
              <a:rect l="0" t="0" r="0" b="0"/>
              <a:pathLst>
                <a:path w="305123" h="22861">
                  <a:moveTo>
                    <a:pt x="0" y="22860"/>
                  </a:moveTo>
                  <a:lnTo>
                    <a:pt x="0" y="16299"/>
                  </a:lnTo>
                  <a:lnTo>
                    <a:pt x="847" y="15946"/>
                  </a:lnTo>
                  <a:lnTo>
                    <a:pt x="6567" y="15333"/>
                  </a:lnTo>
                  <a:lnTo>
                    <a:pt x="7768" y="14456"/>
                  </a:lnTo>
                  <a:lnTo>
                    <a:pt x="9417" y="13024"/>
                  </a:lnTo>
                  <a:lnTo>
                    <a:pt x="11363" y="11223"/>
                  </a:lnTo>
                  <a:lnTo>
                    <a:pt x="15203" y="10022"/>
                  </a:lnTo>
                  <a:lnTo>
                    <a:pt x="20306" y="9221"/>
                  </a:lnTo>
                  <a:lnTo>
                    <a:pt x="26251" y="8688"/>
                  </a:lnTo>
                  <a:lnTo>
                    <a:pt x="32757" y="8332"/>
                  </a:lnTo>
                  <a:lnTo>
                    <a:pt x="46766" y="7936"/>
                  </a:lnTo>
                  <a:lnTo>
                    <a:pt x="95674" y="7648"/>
                  </a:lnTo>
                  <a:lnTo>
                    <a:pt x="106160" y="6792"/>
                  </a:lnTo>
                  <a:lnTo>
                    <a:pt x="117389" y="5375"/>
                  </a:lnTo>
                  <a:lnTo>
                    <a:pt x="129113" y="3583"/>
                  </a:lnTo>
                  <a:lnTo>
                    <a:pt x="140319" y="2389"/>
                  </a:lnTo>
                  <a:lnTo>
                    <a:pt x="151180" y="1593"/>
                  </a:lnTo>
                  <a:lnTo>
                    <a:pt x="161811" y="1062"/>
                  </a:lnTo>
                  <a:lnTo>
                    <a:pt x="184924" y="472"/>
                  </a:lnTo>
                  <a:lnTo>
                    <a:pt x="30512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29"/>
            <p:cNvSpPr/>
            <p:nvPr/>
          </p:nvSpPr>
          <p:spPr>
            <a:xfrm>
              <a:off x="2428514" y="2685489"/>
              <a:ext cx="198331" cy="11992"/>
            </a:xfrm>
            <a:custGeom>
              <a:avLst/>
              <a:gdLst/>
              <a:ahLst/>
              <a:cxnLst/>
              <a:rect l="0" t="0" r="0" b="0"/>
              <a:pathLst>
                <a:path w="198331" h="11992">
                  <a:moveTo>
                    <a:pt x="0" y="11991"/>
                  </a:moveTo>
                  <a:lnTo>
                    <a:pt x="11364" y="11991"/>
                  </a:lnTo>
                  <a:lnTo>
                    <a:pt x="14357" y="11144"/>
                  </a:lnTo>
                  <a:lnTo>
                    <a:pt x="18047" y="9734"/>
                  </a:lnTo>
                  <a:lnTo>
                    <a:pt x="22202" y="7946"/>
                  </a:lnTo>
                  <a:lnTo>
                    <a:pt x="27515" y="6754"/>
                  </a:lnTo>
                  <a:lnTo>
                    <a:pt x="33599" y="5960"/>
                  </a:lnTo>
                  <a:lnTo>
                    <a:pt x="40199" y="5430"/>
                  </a:lnTo>
                  <a:lnTo>
                    <a:pt x="47141" y="5077"/>
                  </a:lnTo>
                  <a:lnTo>
                    <a:pt x="61635" y="4685"/>
                  </a:lnTo>
                  <a:lnTo>
                    <a:pt x="88139" y="4464"/>
                  </a:lnTo>
                  <a:lnTo>
                    <a:pt x="97747" y="3587"/>
                  </a:lnTo>
                  <a:lnTo>
                    <a:pt x="107543" y="2155"/>
                  </a:lnTo>
                  <a:lnTo>
                    <a:pt x="117464" y="353"/>
                  </a:lnTo>
                  <a:lnTo>
                    <a:pt x="127468" y="0"/>
                  </a:lnTo>
                  <a:lnTo>
                    <a:pt x="137528" y="610"/>
                  </a:lnTo>
                  <a:lnTo>
                    <a:pt x="147624" y="1864"/>
                  </a:lnTo>
                  <a:lnTo>
                    <a:pt x="156051" y="2699"/>
                  </a:lnTo>
                  <a:lnTo>
                    <a:pt x="163363" y="3257"/>
                  </a:lnTo>
                  <a:lnTo>
                    <a:pt x="169933" y="3628"/>
                  </a:lnTo>
                  <a:lnTo>
                    <a:pt x="181754" y="4041"/>
                  </a:lnTo>
                  <a:lnTo>
                    <a:pt x="198330" y="437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30"/>
            <p:cNvSpPr/>
            <p:nvPr/>
          </p:nvSpPr>
          <p:spPr>
            <a:xfrm>
              <a:off x="2466654" y="2773680"/>
              <a:ext cx="198331" cy="7621"/>
            </a:xfrm>
            <a:custGeom>
              <a:avLst/>
              <a:gdLst/>
              <a:ahLst/>
              <a:cxnLst/>
              <a:rect l="0" t="0" r="0" b="0"/>
              <a:pathLst>
                <a:path w="198331" h="7621">
                  <a:moveTo>
                    <a:pt x="0" y="7620"/>
                  </a:moveTo>
                  <a:lnTo>
                    <a:pt x="50031" y="7620"/>
                  </a:lnTo>
                  <a:lnTo>
                    <a:pt x="57086" y="6773"/>
                  </a:lnTo>
                  <a:lnTo>
                    <a:pt x="65179" y="5362"/>
                  </a:lnTo>
                  <a:lnTo>
                    <a:pt x="73965" y="3575"/>
                  </a:lnTo>
                  <a:lnTo>
                    <a:pt x="83213" y="2383"/>
                  </a:lnTo>
                  <a:lnTo>
                    <a:pt x="92768" y="1589"/>
                  </a:lnTo>
                  <a:lnTo>
                    <a:pt x="102528" y="1059"/>
                  </a:lnTo>
                  <a:lnTo>
                    <a:pt x="120154" y="471"/>
                  </a:lnTo>
                  <a:lnTo>
                    <a:pt x="146632" y="139"/>
                  </a:lnTo>
                  <a:lnTo>
                    <a:pt x="19833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31"/>
            <p:cNvSpPr/>
            <p:nvPr/>
          </p:nvSpPr>
          <p:spPr>
            <a:xfrm>
              <a:off x="2878570" y="2644140"/>
              <a:ext cx="91538" cy="15242"/>
            </a:xfrm>
            <a:custGeom>
              <a:avLst/>
              <a:gdLst/>
              <a:ahLst/>
              <a:cxnLst/>
              <a:rect l="0" t="0" r="0" b="0"/>
              <a:pathLst>
                <a:path w="91538" h="15242">
                  <a:moveTo>
                    <a:pt x="0" y="15241"/>
                  </a:moveTo>
                  <a:lnTo>
                    <a:pt x="6568" y="15241"/>
                  </a:lnTo>
                  <a:lnTo>
                    <a:pt x="9464" y="14394"/>
                  </a:lnTo>
                  <a:lnTo>
                    <a:pt x="19462" y="11195"/>
                  </a:lnTo>
                  <a:lnTo>
                    <a:pt x="25688" y="10003"/>
                  </a:lnTo>
                  <a:lnTo>
                    <a:pt x="32381" y="9209"/>
                  </a:lnTo>
                  <a:lnTo>
                    <a:pt x="39386" y="8679"/>
                  </a:lnTo>
                  <a:lnTo>
                    <a:pt x="46599" y="8326"/>
                  </a:lnTo>
                  <a:lnTo>
                    <a:pt x="61394" y="7934"/>
                  </a:lnTo>
                  <a:lnTo>
                    <a:pt x="68051" y="6983"/>
                  </a:lnTo>
                  <a:lnTo>
                    <a:pt x="74184" y="5502"/>
                  </a:lnTo>
                  <a:lnTo>
                    <a:pt x="9153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32"/>
            <p:cNvSpPr/>
            <p:nvPr/>
          </p:nvSpPr>
          <p:spPr>
            <a:xfrm>
              <a:off x="3138017" y="2552700"/>
              <a:ext cx="15164" cy="243841"/>
            </a:xfrm>
            <a:custGeom>
              <a:avLst/>
              <a:gdLst/>
              <a:ahLst/>
              <a:cxnLst/>
              <a:rect l="0" t="0" r="0" b="0"/>
              <a:pathLst>
                <a:path w="15164" h="243841">
                  <a:moveTo>
                    <a:pt x="15163" y="0"/>
                  </a:moveTo>
                  <a:lnTo>
                    <a:pt x="15163" y="15397"/>
                  </a:lnTo>
                  <a:lnTo>
                    <a:pt x="14316" y="19577"/>
                  </a:lnTo>
                  <a:lnTo>
                    <a:pt x="12902" y="24058"/>
                  </a:lnTo>
                  <a:lnTo>
                    <a:pt x="11113" y="28739"/>
                  </a:lnTo>
                  <a:lnTo>
                    <a:pt x="9920" y="33553"/>
                  </a:lnTo>
                  <a:lnTo>
                    <a:pt x="9125" y="38455"/>
                  </a:lnTo>
                  <a:lnTo>
                    <a:pt x="8595" y="43417"/>
                  </a:lnTo>
                  <a:lnTo>
                    <a:pt x="8242" y="49264"/>
                  </a:lnTo>
                  <a:lnTo>
                    <a:pt x="7849" y="62535"/>
                  </a:lnTo>
                  <a:lnTo>
                    <a:pt x="7628" y="84287"/>
                  </a:lnTo>
                  <a:lnTo>
                    <a:pt x="6749" y="91751"/>
                  </a:lnTo>
                  <a:lnTo>
                    <a:pt x="5316" y="99267"/>
                  </a:lnTo>
                  <a:lnTo>
                    <a:pt x="3513" y="106818"/>
                  </a:lnTo>
                  <a:lnTo>
                    <a:pt x="2311" y="114392"/>
                  </a:lnTo>
                  <a:lnTo>
                    <a:pt x="1510" y="121982"/>
                  </a:lnTo>
                  <a:lnTo>
                    <a:pt x="975" y="129581"/>
                  </a:lnTo>
                  <a:lnTo>
                    <a:pt x="619" y="137187"/>
                  </a:lnTo>
                  <a:lnTo>
                    <a:pt x="223" y="152412"/>
                  </a:lnTo>
                  <a:lnTo>
                    <a:pt x="0" y="175264"/>
                  </a:lnTo>
                  <a:lnTo>
                    <a:pt x="817" y="182883"/>
                  </a:lnTo>
                  <a:lnTo>
                    <a:pt x="2208" y="190502"/>
                  </a:lnTo>
                  <a:lnTo>
                    <a:pt x="3983" y="198121"/>
                  </a:lnTo>
                  <a:lnTo>
                    <a:pt x="5168" y="204894"/>
                  </a:lnTo>
                  <a:lnTo>
                    <a:pt x="5957" y="211103"/>
                  </a:lnTo>
                  <a:lnTo>
                    <a:pt x="6483" y="216935"/>
                  </a:lnTo>
                  <a:lnTo>
                    <a:pt x="7681" y="221671"/>
                  </a:lnTo>
                  <a:lnTo>
                    <a:pt x="9328" y="225674"/>
                  </a:lnTo>
                  <a:lnTo>
                    <a:pt x="11272" y="229189"/>
                  </a:lnTo>
                  <a:lnTo>
                    <a:pt x="12569" y="232379"/>
                  </a:lnTo>
                  <a:lnTo>
                    <a:pt x="13434" y="235353"/>
                  </a:lnTo>
                  <a:lnTo>
                    <a:pt x="15163" y="2438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33"/>
            <p:cNvSpPr/>
            <p:nvPr/>
          </p:nvSpPr>
          <p:spPr>
            <a:xfrm>
              <a:off x="3320998" y="2491779"/>
              <a:ext cx="350891" cy="280699"/>
            </a:xfrm>
            <a:custGeom>
              <a:avLst/>
              <a:gdLst/>
              <a:ahLst/>
              <a:cxnLst/>
              <a:rect l="0" t="0" r="0" b="0"/>
              <a:pathLst>
                <a:path w="350891" h="280699">
                  <a:moveTo>
                    <a:pt x="0" y="45681"/>
                  </a:moveTo>
                  <a:lnTo>
                    <a:pt x="6567" y="39120"/>
                  </a:lnTo>
                  <a:lnTo>
                    <a:pt x="7157" y="36274"/>
                  </a:lnTo>
                  <a:lnTo>
                    <a:pt x="7314" y="34330"/>
                  </a:lnTo>
                  <a:lnTo>
                    <a:pt x="8265" y="32187"/>
                  </a:lnTo>
                  <a:lnTo>
                    <a:pt x="11584" y="27548"/>
                  </a:lnTo>
                  <a:lnTo>
                    <a:pt x="14503" y="25973"/>
                  </a:lnTo>
                  <a:lnTo>
                    <a:pt x="26711" y="22908"/>
                  </a:lnTo>
                  <a:lnTo>
                    <a:pt x="36168" y="19191"/>
                  </a:lnTo>
                  <a:lnTo>
                    <a:pt x="46022" y="14716"/>
                  </a:lnTo>
                  <a:lnTo>
                    <a:pt x="56899" y="9906"/>
                  </a:lnTo>
                  <a:lnTo>
                    <a:pt x="63360" y="7437"/>
                  </a:lnTo>
                  <a:lnTo>
                    <a:pt x="70209" y="4945"/>
                  </a:lnTo>
                  <a:lnTo>
                    <a:pt x="76471" y="3284"/>
                  </a:lnTo>
                  <a:lnTo>
                    <a:pt x="82341" y="2176"/>
                  </a:lnTo>
                  <a:lnTo>
                    <a:pt x="87948" y="1438"/>
                  </a:lnTo>
                  <a:lnTo>
                    <a:pt x="94230" y="945"/>
                  </a:lnTo>
                  <a:lnTo>
                    <a:pt x="100960" y="617"/>
                  </a:lnTo>
                  <a:lnTo>
                    <a:pt x="115218" y="253"/>
                  </a:lnTo>
                  <a:lnTo>
                    <a:pt x="148616" y="0"/>
                  </a:lnTo>
                  <a:lnTo>
                    <a:pt x="159566" y="2236"/>
                  </a:lnTo>
                  <a:lnTo>
                    <a:pt x="169235" y="6052"/>
                  </a:lnTo>
                  <a:lnTo>
                    <a:pt x="176358" y="10571"/>
                  </a:lnTo>
                  <a:lnTo>
                    <a:pt x="182349" y="17659"/>
                  </a:lnTo>
                  <a:lnTo>
                    <a:pt x="185133" y="21920"/>
                  </a:lnTo>
                  <a:lnTo>
                    <a:pt x="186989" y="26454"/>
                  </a:lnTo>
                  <a:lnTo>
                    <a:pt x="188227" y="31170"/>
                  </a:lnTo>
                  <a:lnTo>
                    <a:pt x="189051" y="36007"/>
                  </a:lnTo>
                  <a:lnTo>
                    <a:pt x="189601" y="40925"/>
                  </a:lnTo>
                  <a:lnTo>
                    <a:pt x="189968" y="45897"/>
                  </a:lnTo>
                  <a:lnTo>
                    <a:pt x="190213" y="50905"/>
                  </a:lnTo>
                  <a:lnTo>
                    <a:pt x="188680" y="56784"/>
                  </a:lnTo>
                  <a:lnTo>
                    <a:pt x="185963" y="63243"/>
                  </a:lnTo>
                  <a:lnTo>
                    <a:pt x="182457" y="70089"/>
                  </a:lnTo>
                  <a:lnTo>
                    <a:pt x="178425" y="77193"/>
                  </a:lnTo>
                  <a:lnTo>
                    <a:pt x="174041" y="84469"/>
                  </a:lnTo>
                  <a:lnTo>
                    <a:pt x="169424" y="91859"/>
                  </a:lnTo>
                  <a:lnTo>
                    <a:pt x="163803" y="99327"/>
                  </a:lnTo>
                  <a:lnTo>
                    <a:pt x="157513" y="106845"/>
                  </a:lnTo>
                  <a:lnTo>
                    <a:pt x="150777" y="114397"/>
                  </a:lnTo>
                  <a:lnTo>
                    <a:pt x="143744" y="122818"/>
                  </a:lnTo>
                  <a:lnTo>
                    <a:pt x="129148" y="141207"/>
                  </a:lnTo>
                  <a:lnTo>
                    <a:pt x="121696" y="149158"/>
                  </a:lnTo>
                  <a:lnTo>
                    <a:pt x="114185" y="156152"/>
                  </a:lnTo>
                  <a:lnTo>
                    <a:pt x="106636" y="162509"/>
                  </a:lnTo>
                  <a:lnTo>
                    <a:pt x="99060" y="169286"/>
                  </a:lnTo>
                  <a:lnTo>
                    <a:pt x="83862" y="183590"/>
                  </a:lnTo>
                  <a:lnTo>
                    <a:pt x="65060" y="201878"/>
                  </a:lnTo>
                  <a:lnTo>
                    <a:pt x="60325" y="207386"/>
                  </a:lnTo>
                  <a:lnTo>
                    <a:pt x="56319" y="212751"/>
                  </a:lnTo>
                  <a:lnTo>
                    <a:pt x="52803" y="218021"/>
                  </a:lnTo>
                  <a:lnTo>
                    <a:pt x="50458" y="223227"/>
                  </a:lnTo>
                  <a:lnTo>
                    <a:pt x="48895" y="228392"/>
                  </a:lnTo>
                  <a:lnTo>
                    <a:pt x="47853" y="233528"/>
                  </a:lnTo>
                  <a:lnTo>
                    <a:pt x="48005" y="238646"/>
                  </a:lnTo>
                  <a:lnTo>
                    <a:pt x="48954" y="243751"/>
                  </a:lnTo>
                  <a:lnTo>
                    <a:pt x="50435" y="248847"/>
                  </a:lnTo>
                  <a:lnTo>
                    <a:pt x="54341" y="256769"/>
                  </a:lnTo>
                  <a:lnTo>
                    <a:pt x="56568" y="260066"/>
                  </a:lnTo>
                  <a:lnTo>
                    <a:pt x="63564" y="265988"/>
                  </a:lnTo>
                  <a:lnTo>
                    <a:pt x="67803" y="268752"/>
                  </a:lnTo>
                  <a:lnTo>
                    <a:pt x="73171" y="270595"/>
                  </a:lnTo>
                  <a:lnTo>
                    <a:pt x="79293" y="271824"/>
                  </a:lnTo>
                  <a:lnTo>
                    <a:pt x="85917" y="272643"/>
                  </a:lnTo>
                  <a:lnTo>
                    <a:pt x="92875" y="274035"/>
                  </a:lnTo>
                  <a:lnTo>
                    <a:pt x="100058" y="275810"/>
                  </a:lnTo>
                  <a:lnTo>
                    <a:pt x="107387" y="277841"/>
                  </a:lnTo>
                  <a:lnTo>
                    <a:pt x="115665" y="279194"/>
                  </a:lnTo>
                  <a:lnTo>
                    <a:pt x="124573" y="280096"/>
                  </a:lnTo>
                  <a:lnTo>
                    <a:pt x="133902" y="280698"/>
                  </a:lnTo>
                  <a:lnTo>
                    <a:pt x="144359" y="280252"/>
                  </a:lnTo>
                  <a:lnTo>
                    <a:pt x="155569" y="279108"/>
                  </a:lnTo>
                  <a:lnTo>
                    <a:pt x="167280" y="277499"/>
                  </a:lnTo>
                  <a:lnTo>
                    <a:pt x="178478" y="276427"/>
                  </a:lnTo>
                  <a:lnTo>
                    <a:pt x="189332" y="275711"/>
                  </a:lnTo>
                  <a:lnTo>
                    <a:pt x="199959" y="275235"/>
                  </a:lnTo>
                  <a:lnTo>
                    <a:pt x="210435" y="274070"/>
                  </a:lnTo>
                  <a:lnTo>
                    <a:pt x="220808" y="272447"/>
                  </a:lnTo>
                  <a:lnTo>
                    <a:pt x="231114" y="270518"/>
                  </a:lnTo>
                  <a:lnTo>
                    <a:pt x="251605" y="266118"/>
                  </a:lnTo>
                  <a:lnTo>
                    <a:pt x="261816" y="263758"/>
                  </a:lnTo>
                  <a:lnTo>
                    <a:pt x="272014" y="262186"/>
                  </a:lnTo>
                  <a:lnTo>
                    <a:pt x="282203" y="261137"/>
                  </a:lnTo>
                  <a:lnTo>
                    <a:pt x="292385" y="260439"/>
                  </a:lnTo>
                  <a:lnTo>
                    <a:pt x="300868" y="259126"/>
                  </a:lnTo>
                  <a:lnTo>
                    <a:pt x="308219" y="257404"/>
                  </a:lnTo>
                  <a:lnTo>
                    <a:pt x="314815" y="255410"/>
                  </a:lnTo>
                  <a:lnTo>
                    <a:pt x="320907" y="253234"/>
                  </a:lnTo>
                  <a:lnTo>
                    <a:pt x="326663" y="250936"/>
                  </a:lnTo>
                  <a:lnTo>
                    <a:pt x="336732" y="246972"/>
                  </a:lnTo>
                  <a:lnTo>
                    <a:pt x="340604" y="245915"/>
                  </a:lnTo>
                  <a:lnTo>
                    <a:pt x="350890" y="24380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34"/>
            <p:cNvSpPr/>
            <p:nvPr/>
          </p:nvSpPr>
          <p:spPr>
            <a:xfrm>
              <a:off x="818993" y="3017520"/>
              <a:ext cx="15257" cy="190501"/>
            </a:xfrm>
            <a:custGeom>
              <a:avLst/>
              <a:gdLst/>
              <a:ahLst/>
              <a:cxnLst/>
              <a:rect l="0" t="0" r="0" b="0"/>
              <a:pathLst>
                <a:path w="15257" h="190501">
                  <a:moveTo>
                    <a:pt x="0" y="0"/>
                  </a:moveTo>
                  <a:lnTo>
                    <a:pt x="0" y="15397"/>
                  </a:lnTo>
                  <a:lnTo>
                    <a:pt x="848" y="19578"/>
                  </a:lnTo>
                  <a:lnTo>
                    <a:pt x="2260" y="24058"/>
                  </a:lnTo>
                  <a:lnTo>
                    <a:pt x="4049" y="28739"/>
                  </a:lnTo>
                  <a:lnTo>
                    <a:pt x="5242" y="33553"/>
                  </a:lnTo>
                  <a:lnTo>
                    <a:pt x="6037" y="38455"/>
                  </a:lnTo>
                  <a:lnTo>
                    <a:pt x="6568" y="43417"/>
                  </a:lnTo>
                  <a:lnTo>
                    <a:pt x="6921" y="49265"/>
                  </a:lnTo>
                  <a:lnTo>
                    <a:pt x="7314" y="62536"/>
                  </a:lnTo>
                  <a:lnTo>
                    <a:pt x="7535" y="84287"/>
                  </a:lnTo>
                  <a:lnTo>
                    <a:pt x="8413" y="91751"/>
                  </a:lnTo>
                  <a:lnTo>
                    <a:pt x="9847" y="99268"/>
                  </a:lnTo>
                  <a:lnTo>
                    <a:pt x="11650" y="106819"/>
                  </a:lnTo>
                  <a:lnTo>
                    <a:pt x="12852" y="114393"/>
                  </a:lnTo>
                  <a:lnTo>
                    <a:pt x="13653" y="121982"/>
                  </a:lnTo>
                  <a:lnTo>
                    <a:pt x="14188" y="129581"/>
                  </a:lnTo>
                  <a:lnTo>
                    <a:pt x="14544" y="137187"/>
                  </a:lnTo>
                  <a:lnTo>
                    <a:pt x="14939" y="152412"/>
                  </a:lnTo>
                  <a:lnTo>
                    <a:pt x="15256" y="1905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35"/>
            <p:cNvSpPr/>
            <p:nvPr/>
          </p:nvSpPr>
          <p:spPr>
            <a:xfrm>
              <a:off x="780852" y="3124200"/>
              <a:ext cx="152563" cy="22861"/>
            </a:xfrm>
            <a:custGeom>
              <a:avLst/>
              <a:gdLst/>
              <a:ahLst/>
              <a:cxnLst/>
              <a:rect l="0" t="0" r="0" b="0"/>
              <a:pathLst>
                <a:path w="152563" h="22861">
                  <a:moveTo>
                    <a:pt x="0" y="0"/>
                  </a:moveTo>
                  <a:lnTo>
                    <a:pt x="4050" y="0"/>
                  </a:lnTo>
                  <a:lnTo>
                    <a:pt x="6090" y="847"/>
                  </a:lnTo>
                  <a:lnTo>
                    <a:pt x="8298" y="2258"/>
                  </a:lnTo>
                  <a:lnTo>
                    <a:pt x="10618" y="4046"/>
                  </a:lnTo>
                  <a:lnTo>
                    <a:pt x="13859" y="5237"/>
                  </a:lnTo>
                  <a:lnTo>
                    <a:pt x="17715" y="6032"/>
                  </a:lnTo>
                  <a:lnTo>
                    <a:pt x="21981" y="6561"/>
                  </a:lnTo>
                  <a:lnTo>
                    <a:pt x="27368" y="6914"/>
                  </a:lnTo>
                  <a:lnTo>
                    <a:pt x="33501" y="7150"/>
                  </a:lnTo>
                  <a:lnTo>
                    <a:pt x="40133" y="7306"/>
                  </a:lnTo>
                  <a:lnTo>
                    <a:pt x="47945" y="8258"/>
                  </a:lnTo>
                  <a:lnTo>
                    <a:pt x="56543" y="9739"/>
                  </a:lnTo>
                  <a:lnTo>
                    <a:pt x="65665" y="11573"/>
                  </a:lnTo>
                  <a:lnTo>
                    <a:pt x="75984" y="12795"/>
                  </a:lnTo>
                  <a:lnTo>
                    <a:pt x="87101" y="13610"/>
                  </a:lnTo>
                  <a:lnTo>
                    <a:pt x="108212" y="14516"/>
                  </a:lnTo>
                  <a:lnTo>
                    <a:pt x="123245" y="14918"/>
                  </a:lnTo>
                  <a:lnTo>
                    <a:pt x="129627" y="15872"/>
                  </a:lnTo>
                  <a:lnTo>
                    <a:pt x="135577" y="17355"/>
                  </a:lnTo>
                  <a:lnTo>
                    <a:pt x="152562" y="22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36"/>
            <p:cNvSpPr/>
            <p:nvPr/>
          </p:nvSpPr>
          <p:spPr>
            <a:xfrm>
              <a:off x="1070719" y="3002381"/>
              <a:ext cx="175446" cy="219362"/>
            </a:xfrm>
            <a:custGeom>
              <a:avLst/>
              <a:gdLst/>
              <a:ahLst/>
              <a:cxnLst/>
              <a:rect l="0" t="0" r="0" b="0"/>
              <a:pathLst>
                <a:path w="175446" h="219362">
                  <a:moveTo>
                    <a:pt x="0" y="22759"/>
                  </a:moveTo>
                  <a:lnTo>
                    <a:pt x="6568" y="16198"/>
                  </a:lnTo>
                  <a:lnTo>
                    <a:pt x="11677" y="15609"/>
                  </a:lnTo>
                  <a:lnTo>
                    <a:pt x="15413" y="15453"/>
                  </a:lnTo>
                  <a:lnTo>
                    <a:pt x="18751" y="14501"/>
                  </a:lnTo>
                  <a:lnTo>
                    <a:pt x="21824" y="13020"/>
                  </a:lnTo>
                  <a:lnTo>
                    <a:pt x="24720" y="11186"/>
                  </a:lnTo>
                  <a:lnTo>
                    <a:pt x="28346" y="9964"/>
                  </a:lnTo>
                  <a:lnTo>
                    <a:pt x="32458" y="9149"/>
                  </a:lnTo>
                  <a:lnTo>
                    <a:pt x="36895" y="8606"/>
                  </a:lnTo>
                  <a:lnTo>
                    <a:pt x="41548" y="7397"/>
                  </a:lnTo>
                  <a:lnTo>
                    <a:pt x="46345" y="5744"/>
                  </a:lnTo>
                  <a:lnTo>
                    <a:pt x="51238" y="3796"/>
                  </a:lnTo>
                  <a:lnTo>
                    <a:pt x="57043" y="2497"/>
                  </a:lnTo>
                  <a:lnTo>
                    <a:pt x="63456" y="1631"/>
                  </a:lnTo>
                  <a:lnTo>
                    <a:pt x="70273" y="1053"/>
                  </a:lnTo>
                  <a:lnTo>
                    <a:pt x="76513" y="668"/>
                  </a:lnTo>
                  <a:lnTo>
                    <a:pt x="87967" y="241"/>
                  </a:lnTo>
                  <a:lnTo>
                    <a:pt x="107995" y="0"/>
                  </a:lnTo>
                  <a:lnTo>
                    <a:pt x="114375" y="813"/>
                  </a:lnTo>
                  <a:lnTo>
                    <a:pt x="120323" y="2201"/>
                  </a:lnTo>
                  <a:lnTo>
                    <a:pt x="125984" y="3974"/>
                  </a:lnTo>
                  <a:lnTo>
                    <a:pt x="130605" y="6002"/>
                  </a:lnTo>
                  <a:lnTo>
                    <a:pt x="134534" y="8201"/>
                  </a:lnTo>
                  <a:lnTo>
                    <a:pt x="138000" y="10514"/>
                  </a:lnTo>
                  <a:lnTo>
                    <a:pt x="141159" y="12902"/>
                  </a:lnTo>
                  <a:lnTo>
                    <a:pt x="144112" y="15341"/>
                  </a:lnTo>
                  <a:lnTo>
                    <a:pt x="146928" y="17814"/>
                  </a:lnTo>
                  <a:lnTo>
                    <a:pt x="148806" y="20309"/>
                  </a:lnTo>
                  <a:lnTo>
                    <a:pt x="150892" y="25339"/>
                  </a:lnTo>
                  <a:lnTo>
                    <a:pt x="150601" y="28712"/>
                  </a:lnTo>
                  <a:lnTo>
                    <a:pt x="149559" y="32655"/>
                  </a:lnTo>
                  <a:lnTo>
                    <a:pt x="148017" y="36976"/>
                  </a:lnTo>
                  <a:lnTo>
                    <a:pt x="146142" y="41550"/>
                  </a:lnTo>
                  <a:lnTo>
                    <a:pt x="144044" y="46294"/>
                  </a:lnTo>
                  <a:lnTo>
                    <a:pt x="141797" y="51148"/>
                  </a:lnTo>
                  <a:lnTo>
                    <a:pt x="139453" y="56925"/>
                  </a:lnTo>
                  <a:lnTo>
                    <a:pt x="137042" y="63316"/>
                  </a:lnTo>
                  <a:lnTo>
                    <a:pt x="134587" y="70117"/>
                  </a:lnTo>
                  <a:lnTo>
                    <a:pt x="130408" y="76344"/>
                  </a:lnTo>
                  <a:lnTo>
                    <a:pt x="125079" y="82189"/>
                  </a:lnTo>
                  <a:lnTo>
                    <a:pt x="113225" y="93199"/>
                  </a:lnTo>
                  <a:lnTo>
                    <a:pt x="102306" y="103737"/>
                  </a:lnTo>
                  <a:lnTo>
                    <a:pt x="97021" y="109764"/>
                  </a:lnTo>
                  <a:lnTo>
                    <a:pt x="91803" y="116323"/>
                  </a:lnTo>
                  <a:lnTo>
                    <a:pt x="86629" y="123235"/>
                  </a:lnTo>
                  <a:lnTo>
                    <a:pt x="80637" y="130383"/>
                  </a:lnTo>
                  <a:lnTo>
                    <a:pt x="74099" y="137688"/>
                  </a:lnTo>
                  <a:lnTo>
                    <a:pt x="60903" y="151732"/>
                  </a:lnTo>
                  <a:lnTo>
                    <a:pt x="49387" y="163618"/>
                  </a:lnTo>
                  <a:lnTo>
                    <a:pt x="44790" y="169158"/>
                  </a:lnTo>
                  <a:lnTo>
                    <a:pt x="40879" y="174546"/>
                  </a:lnTo>
                  <a:lnTo>
                    <a:pt x="37423" y="179830"/>
                  </a:lnTo>
                  <a:lnTo>
                    <a:pt x="35120" y="184200"/>
                  </a:lnTo>
                  <a:lnTo>
                    <a:pt x="33584" y="187960"/>
                  </a:lnTo>
                  <a:lnTo>
                    <a:pt x="32560" y="191313"/>
                  </a:lnTo>
                  <a:lnTo>
                    <a:pt x="32725" y="194395"/>
                  </a:lnTo>
                  <a:lnTo>
                    <a:pt x="33683" y="197297"/>
                  </a:lnTo>
                  <a:lnTo>
                    <a:pt x="35169" y="200077"/>
                  </a:lnTo>
                  <a:lnTo>
                    <a:pt x="37854" y="202778"/>
                  </a:lnTo>
                  <a:lnTo>
                    <a:pt x="41340" y="205425"/>
                  </a:lnTo>
                  <a:lnTo>
                    <a:pt x="45359" y="208036"/>
                  </a:lnTo>
                  <a:lnTo>
                    <a:pt x="50581" y="210624"/>
                  </a:lnTo>
                  <a:lnTo>
                    <a:pt x="56604" y="213196"/>
                  </a:lnTo>
                  <a:lnTo>
                    <a:pt x="63164" y="215757"/>
                  </a:lnTo>
                  <a:lnTo>
                    <a:pt x="70926" y="217464"/>
                  </a:lnTo>
                  <a:lnTo>
                    <a:pt x="79491" y="218603"/>
                  </a:lnTo>
                  <a:lnTo>
                    <a:pt x="88592" y="219361"/>
                  </a:lnTo>
                  <a:lnTo>
                    <a:pt x="98897" y="219021"/>
                  </a:lnTo>
                  <a:lnTo>
                    <a:pt x="110004" y="217947"/>
                  </a:lnTo>
                  <a:lnTo>
                    <a:pt x="121647" y="216384"/>
                  </a:lnTo>
                  <a:lnTo>
                    <a:pt x="131104" y="215342"/>
                  </a:lnTo>
                  <a:lnTo>
                    <a:pt x="139104" y="214648"/>
                  </a:lnTo>
                  <a:lnTo>
                    <a:pt x="146133" y="214185"/>
                  </a:lnTo>
                  <a:lnTo>
                    <a:pt x="158462" y="213671"/>
                  </a:lnTo>
                  <a:lnTo>
                    <a:pt x="175445" y="21325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37"/>
            <p:cNvSpPr/>
            <p:nvPr/>
          </p:nvSpPr>
          <p:spPr>
            <a:xfrm>
              <a:off x="1406478" y="3040380"/>
              <a:ext cx="152438" cy="220981"/>
            </a:xfrm>
            <a:custGeom>
              <a:avLst/>
              <a:gdLst/>
              <a:ahLst/>
              <a:cxnLst/>
              <a:rect l="0" t="0" r="0" b="0"/>
              <a:pathLst>
                <a:path w="152438" h="220981">
                  <a:moveTo>
                    <a:pt x="30388" y="0"/>
                  </a:moveTo>
                  <a:lnTo>
                    <a:pt x="30388" y="17912"/>
                  </a:lnTo>
                  <a:lnTo>
                    <a:pt x="29541" y="22101"/>
                  </a:lnTo>
                  <a:lnTo>
                    <a:pt x="28128" y="27434"/>
                  </a:lnTo>
                  <a:lnTo>
                    <a:pt x="26339" y="33529"/>
                  </a:lnTo>
                  <a:lnTo>
                    <a:pt x="24298" y="39286"/>
                  </a:lnTo>
                  <a:lnTo>
                    <a:pt x="22090" y="44818"/>
                  </a:lnTo>
                  <a:lnTo>
                    <a:pt x="19771" y="50198"/>
                  </a:lnTo>
                  <a:lnTo>
                    <a:pt x="18224" y="56326"/>
                  </a:lnTo>
                  <a:lnTo>
                    <a:pt x="17194" y="62951"/>
                  </a:lnTo>
                  <a:lnTo>
                    <a:pt x="16507" y="69907"/>
                  </a:lnTo>
                  <a:lnTo>
                    <a:pt x="15201" y="77084"/>
                  </a:lnTo>
                  <a:lnTo>
                    <a:pt x="13483" y="84409"/>
                  </a:lnTo>
                  <a:lnTo>
                    <a:pt x="11490" y="91833"/>
                  </a:lnTo>
                  <a:lnTo>
                    <a:pt x="7015" y="106854"/>
                  </a:lnTo>
                  <a:lnTo>
                    <a:pt x="4635" y="114417"/>
                  </a:lnTo>
                  <a:lnTo>
                    <a:pt x="3049" y="121998"/>
                  </a:lnTo>
                  <a:lnTo>
                    <a:pt x="1991" y="129592"/>
                  </a:lnTo>
                  <a:lnTo>
                    <a:pt x="1286" y="137194"/>
                  </a:lnTo>
                  <a:lnTo>
                    <a:pt x="816" y="143956"/>
                  </a:lnTo>
                  <a:lnTo>
                    <a:pt x="502" y="150157"/>
                  </a:lnTo>
                  <a:lnTo>
                    <a:pt x="154" y="161564"/>
                  </a:lnTo>
                  <a:lnTo>
                    <a:pt x="0" y="172277"/>
                  </a:lnTo>
                  <a:lnTo>
                    <a:pt x="806" y="177505"/>
                  </a:lnTo>
                  <a:lnTo>
                    <a:pt x="2191" y="182683"/>
                  </a:lnTo>
                  <a:lnTo>
                    <a:pt x="3962" y="187829"/>
                  </a:lnTo>
                  <a:lnTo>
                    <a:pt x="6838" y="192952"/>
                  </a:lnTo>
                  <a:lnTo>
                    <a:pt x="10450" y="198062"/>
                  </a:lnTo>
                  <a:lnTo>
                    <a:pt x="14553" y="203161"/>
                  </a:lnTo>
                  <a:lnTo>
                    <a:pt x="19831" y="207407"/>
                  </a:lnTo>
                  <a:lnTo>
                    <a:pt x="25893" y="211085"/>
                  </a:lnTo>
                  <a:lnTo>
                    <a:pt x="32477" y="214384"/>
                  </a:lnTo>
                  <a:lnTo>
                    <a:pt x="40256" y="216582"/>
                  </a:lnTo>
                  <a:lnTo>
                    <a:pt x="48833" y="218048"/>
                  </a:lnTo>
                  <a:lnTo>
                    <a:pt x="57941" y="219026"/>
                  </a:lnTo>
                  <a:lnTo>
                    <a:pt x="68251" y="219677"/>
                  </a:lnTo>
                  <a:lnTo>
                    <a:pt x="79361" y="220111"/>
                  </a:lnTo>
                  <a:lnTo>
                    <a:pt x="115495" y="220809"/>
                  </a:lnTo>
                  <a:lnTo>
                    <a:pt x="152437" y="2209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38"/>
            <p:cNvSpPr/>
            <p:nvPr/>
          </p:nvSpPr>
          <p:spPr>
            <a:xfrm>
              <a:off x="1307189" y="3162300"/>
              <a:ext cx="335636" cy="14928"/>
            </a:xfrm>
            <a:custGeom>
              <a:avLst/>
              <a:gdLst/>
              <a:ahLst/>
              <a:cxnLst/>
              <a:rect l="0" t="0" r="0" b="0"/>
              <a:pathLst>
                <a:path w="335636" h="14928">
                  <a:moveTo>
                    <a:pt x="0" y="7620"/>
                  </a:moveTo>
                  <a:lnTo>
                    <a:pt x="10617" y="7620"/>
                  </a:lnTo>
                  <a:lnTo>
                    <a:pt x="14706" y="8467"/>
                  </a:lnTo>
                  <a:lnTo>
                    <a:pt x="19975" y="9878"/>
                  </a:lnTo>
                  <a:lnTo>
                    <a:pt x="26030" y="11666"/>
                  </a:lnTo>
                  <a:lnTo>
                    <a:pt x="33457" y="12857"/>
                  </a:lnTo>
                  <a:lnTo>
                    <a:pt x="41798" y="13651"/>
                  </a:lnTo>
                  <a:lnTo>
                    <a:pt x="50750" y="14181"/>
                  </a:lnTo>
                  <a:lnTo>
                    <a:pt x="71996" y="14769"/>
                  </a:lnTo>
                  <a:lnTo>
                    <a:pt x="83595" y="14927"/>
                  </a:lnTo>
                  <a:lnTo>
                    <a:pt x="96413" y="14185"/>
                  </a:lnTo>
                  <a:lnTo>
                    <a:pt x="110044" y="12843"/>
                  </a:lnTo>
                  <a:lnTo>
                    <a:pt x="124216" y="11102"/>
                  </a:lnTo>
                  <a:lnTo>
                    <a:pt x="138750" y="9942"/>
                  </a:lnTo>
                  <a:lnTo>
                    <a:pt x="153524" y="9168"/>
                  </a:lnTo>
                  <a:lnTo>
                    <a:pt x="183501" y="8308"/>
                  </a:lnTo>
                  <a:lnTo>
                    <a:pt x="213776" y="7926"/>
                  </a:lnTo>
                  <a:lnTo>
                    <a:pt x="228969" y="6977"/>
                  </a:lnTo>
                  <a:lnTo>
                    <a:pt x="244182" y="5498"/>
                  </a:lnTo>
                  <a:lnTo>
                    <a:pt x="259410" y="3666"/>
                  </a:lnTo>
                  <a:lnTo>
                    <a:pt x="272105" y="2444"/>
                  </a:lnTo>
                  <a:lnTo>
                    <a:pt x="283111" y="1629"/>
                  </a:lnTo>
                  <a:lnTo>
                    <a:pt x="292991" y="1086"/>
                  </a:lnTo>
                  <a:lnTo>
                    <a:pt x="310749" y="483"/>
                  </a:lnTo>
                  <a:lnTo>
                    <a:pt x="33563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39"/>
            <p:cNvSpPr/>
            <p:nvPr/>
          </p:nvSpPr>
          <p:spPr>
            <a:xfrm>
              <a:off x="2939595" y="2971800"/>
              <a:ext cx="15257" cy="160021"/>
            </a:xfrm>
            <a:custGeom>
              <a:avLst/>
              <a:gdLst/>
              <a:ahLst/>
              <a:cxnLst/>
              <a:rect l="0" t="0" r="0" b="0"/>
              <a:pathLst>
                <a:path w="15257" h="160021">
                  <a:moveTo>
                    <a:pt x="15256" y="0"/>
                  </a:moveTo>
                  <a:lnTo>
                    <a:pt x="15256" y="10606"/>
                  </a:lnTo>
                  <a:lnTo>
                    <a:pt x="14408" y="12997"/>
                  </a:lnTo>
                  <a:lnTo>
                    <a:pt x="12996" y="15439"/>
                  </a:lnTo>
                  <a:lnTo>
                    <a:pt x="11206" y="17912"/>
                  </a:lnTo>
                  <a:lnTo>
                    <a:pt x="10014" y="21255"/>
                  </a:lnTo>
                  <a:lnTo>
                    <a:pt x="9218" y="25177"/>
                  </a:lnTo>
                  <a:lnTo>
                    <a:pt x="8688" y="29485"/>
                  </a:lnTo>
                  <a:lnTo>
                    <a:pt x="7487" y="34050"/>
                  </a:lnTo>
                  <a:lnTo>
                    <a:pt x="5839" y="38786"/>
                  </a:lnTo>
                  <a:lnTo>
                    <a:pt x="3892" y="43638"/>
                  </a:lnTo>
                  <a:lnTo>
                    <a:pt x="2595" y="48565"/>
                  </a:lnTo>
                  <a:lnTo>
                    <a:pt x="1729" y="53544"/>
                  </a:lnTo>
                  <a:lnTo>
                    <a:pt x="1153" y="58556"/>
                  </a:lnTo>
                  <a:lnTo>
                    <a:pt x="769" y="63591"/>
                  </a:lnTo>
                  <a:lnTo>
                    <a:pt x="513" y="68641"/>
                  </a:lnTo>
                  <a:lnTo>
                    <a:pt x="342" y="73700"/>
                  </a:lnTo>
                  <a:lnTo>
                    <a:pt x="67" y="99225"/>
                  </a:lnTo>
                  <a:lnTo>
                    <a:pt x="0" y="1600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40"/>
            <p:cNvSpPr/>
            <p:nvPr/>
          </p:nvSpPr>
          <p:spPr>
            <a:xfrm>
              <a:off x="2916710" y="3025140"/>
              <a:ext cx="122050" cy="15241"/>
            </a:xfrm>
            <a:custGeom>
              <a:avLst/>
              <a:gdLst/>
              <a:ahLst/>
              <a:cxnLst/>
              <a:rect l="0" t="0" r="0" b="0"/>
              <a:pathLst>
                <a:path w="122050" h="15241">
                  <a:moveTo>
                    <a:pt x="0" y="0"/>
                  </a:moveTo>
                  <a:lnTo>
                    <a:pt x="21981" y="0"/>
                  </a:lnTo>
                  <a:lnTo>
                    <a:pt x="27367" y="847"/>
                  </a:lnTo>
                  <a:lnTo>
                    <a:pt x="33501" y="2258"/>
                  </a:lnTo>
                  <a:lnTo>
                    <a:pt x="40133" y="4045"/>
                  </a:lnTo>
                  <a:lnTo>
                    <a:pt x="47097" y="5237"/>
                  </a:lnTo>
                  <a:lnTo>
                    <a:pt x="54282" y="6031"/>
                  </a:lnTo>
                  <a:lnTo>
                    <a:pt x="61615" y="6561"/>
                  </a:lnTo>
                  <a:lnTo>
                    <a:pt x="70741" y="7760"/>
                  </a:lnTo>
                  <a:lnTo>
                    <a:pt x="81064" y="9407"/>
                  </a:lnTo>
                  <a:lnTo>
                    <a:pt x="92183" y="11351"/>
                  </a:lnTo>
                  <a:lnTo>
                    <a:pt x="100443" y="12647"/>
                  </a:lnTo>
                  <a:lnTo>
                    <a:pt x="106798" y="13512"/>
                  </a:lnTo>
                  <a:lnTo>
                    <a:pt x="122049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41"/>
            <p:cNvSpPr/>
            <p:nvPr/>
          </p:nvSpPr>
          <p:spPr>
            <a:xfrm>
              <a:off x="3176064" y="2971803"/>
              <a:ext cx="183075" cy="167638"/>
            </a:xfrm>
            <a:custGeom>
              <a:avLst/>
              <a:gdLst/>
              <a:ahLst/>
              <a:cxnLst/>
              <a:rect l="0" t="0" r="0" b="0"/>
              <a:pathLst>
                <a:path w="183075" h="167638">
                  <a:moveTo>
                    <a:pt x="0" y="15237"/>
                  </a:moveTo>
                  <a:lnTo>
                    <a:pt x="0" y="11192"/>
                  </a:lnTo>
                  <a:lnTo>
                    <a:pt x="848" y="10000"/>
                  </a:lnTo>
                  <a:lnTo>
                    <a:pt x="2260" y="9206"/>
                  </a:lnTo>
                  <a:lnTo>
                    <a:pt x="6568" y="7931"/>
                  </a:lnTo>
                  <a:lnTo>
                    <a:pt x="11678" y="5499"/>
                  </a:lnTo>
                  <a:lnTo>
                    <a:pt x="15413" y="3665"/>
                  </a:lnTo>
                  <a:lnTo>
                    <a:pt x="19599" y="2442"/>
                  </a:lnTo>
                  <a:lnTo>
                    <a:pt x="24084" y="1627"/>
                  </a:lnTo>
                  <a:lnTo>
                    <a:pt x="28770" y="1084"/>
                  </a:lnTo>
                  <a:lnTo>
                    <a:pt x="33589" y="722"/>
                  </a:lnTo>
                  <a:lnTo>
                    <a:pt x="38496" y="480"/>
                  </a:lnTo>
                  <a:lnTo>
                    <a:pt x="49317" y="212"/>
                  </a:lnTo>
                  <a:lnTo>
                    <a:pt x="114306" y="0"/>
                  </a:lnTo>
                  <a:lnTo>
                    <a:pt x="117734" y="845"/>
                  </a:lnTo>
                  <a:lnTo>
                    <a:pt x="120867" y="2256"/>
                  </a:lnTo>
                  <a:lnTo>
                    <a:pt x="127937" y="6558"/>
                  </a:lnTo>
                  <a:lnTo>
                    <a:pt x="128517" y="7758"/>
                  </a:lnTo>
                  <a:lnTo>
                    <a:pt x="129161" y="11349"/>
                  </a:lnTo>
                  <a:lnTo>
                    <a:pt x="128486" y="13492"/>
                  </a:lnTo>
                  <a:lnTo>
                    <a:pt x="125475" y="18130"/>
                  </a:lnTo>
                  <a:lnTo>
                    <a:pt x="122638" y="20553"/>
                  </a:lnTo>
                  <a:lnTo>
                    <a:pt x="119052" y="23014"/>
                  </a:lnTo>
                  <a:lnTo>
                    <a:pt x="114965" y="25502"/>
                  </a:lnTo>
                  <a:lnTo>
                    <a:pt x="111393" y="28854"/>
                  </a:lnTo>
                  <a:lnTo>
                    <a:pt x="108165" y="32781"/>
                  </a:lnTo>
                  <a:lnTo>
                    <a:pt x="105165" y="37094"/>
                  </a:lnTo>
                  <a:lnTo>
                    <a:pt x="100622" y="41661"/>
                  </a:lnTo>
                  <a:lnTo>
                    <a:pt x="95051" y="46400"/>
                  </a:lnTo>
                  <a:lnTo>
                    <a:pt x="88794" y="51252"/>
                  </a:lnTo>
                  <a:lnTo>
                    <a:pt x="82928" y="56181"/>
                  </a:lnTo>
                  <a:lnTo>
                    <a:pt x="77322" y="61159"/>
                  </a:lnTo>
                  <a:lnTo>
                    <a:pt x="66573" y="71207"/>
                  </a:lnTo>
                  <a:lnTo>
                    <a:pt x="45860" y="91455"/>
                  </a:lnTo>
                  <a:lnTo>
                    <a:pt x="40744" y="96529"/>
                  </a:lnTo>
                  <a:lnTo>
                    <a:pt x="36486" y="101605"/>
                  </a:lnTo>
                  <a:lnTo>
                    <a:pt x="32800" y="106682"/>
                  </a:lnTo>
                  <a:lnTo>
                    <a:pt x="29495" y="111761"/>
                  </a:lnTo>
                  <a:lnTo>
                    <a:pt x="27291" y="116839"/>
                  </a:lnTo>
                  <a:lnTo>
                    <a:pt x="25823" y="121918"/>
                  </a:lnTo>
                  <a:lnTo>
                    <a:pt x="24843" y="126998"/>
                  </a:lnTo>
                  <a:lnTo>
                    <a:pt x="25038" y="132078"/>
                  </a:lnTo>
                  <a:lnTo>
                    <a:pt x="26015" y="137158"/>
                  </a:lnTo>
                  <a:lnTo>
                    <a:pt x="27514" y="142237"/>
                  </a:lnTo>
                  <a:lnTo>
                    <a:pt x="30209" y="146471"/>
                  </a:lnTo>
                  <a:lnTo>
                    <a:pt x="33700" y="150139"/>
                  </a:lnTo>
                  <a:lnTo>
                    <a:pt x="37723" y="153432"/>
                  </a:lnTo>
                  <a:lnTo>
                    <a:pt x="43795" y="156473"/>
                  </a:lnTo>
                  <a:lnTo>
                    <a:pt x="51234" y="159348"/>
                  </a:lnTo>
                  <a:lnTo>
                    <a:pt x="59583" y="162111"/>
                  </a:lnTo>
                  <a:lnTo>
                    <a:pt x="67691" y="163953"/>
                  </a:lnTo>
                  <a:lnTo>
                    <a:pt x="75639" y="165181"/>
                  </a:lnTo>
                  <a:lnTo>
                    <a:pt x="83482" y="166000"/>
                  </a:lnTo>
                  <a:lnTo>
                    <a:pt x="92947" y="166545"/>
                  </a:lnTo>
                  <a:lnTo>
                    <a:pt x="114765" y="167152"/>
                  </a:lnTo>
                  <a:lnTo>
                    <a:pt x="183074" y="16763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42"/>
            <p:cNvSpPr/>
            <p:nvPr/>
          </p:nvSpPr>
          <p:spPr>
            <a:xfrm>
              <a:off x="3493133" y="2941320"/>
              <a:ext cx="209269" cy="205281"/>
            </a:xfrm>
            <a:custGeom>
              <a:avLst/>
              <a:gdLst/>
              <a:ahLst/>
              <a:cxnLst/>
              <a:rect l="0" t="0" r="0" b="0"/>
              <a:pathLst>
                <a:path w="209269" h="205281">
                  <a:moveTo>
                    <a:pt x="64334" y="0"/>
                  </a:moveTo>
                  <a:lnTo>
                    <a:pt x="71869" y="0"/>
                  </a:lnTo>
                  <a:lnTo>
                    <a:pt x="71944" y="6084"/>
                  </a:lnTo>
                  <a:lnTo>
                    <a:pt x="71954" y="10606"/>
                  </a:lnTo>
                  <a:lnTo>
                    <a:pt x="71109" y="13844"/>
                  </a:lnTo>
                  <a:lnTo>
                    <a:pt x="69699" y="17696"/>
                  </a:lnTo>
                  <a:lnTo>
                    <a:pt x="67910" y="21957"/>
                  </a:lnTo>
                  <a:lnTo>
                    <a:pt x="65871" y="26491"/>
                  </a:lnTo>
                  <a:lnTo>
                    <a:pt x="61344" y="36045"/>
                  </a:lnTo>
                  <a:lnTo>
                    <a:pt x="54031" y="50944"/>
                  </a:lnTo>
                  <a:lnTo>
                    <a:pt x="50685" y="56823"/>
                  </a:lnTo>
                  <a:lnTo>
                    <a:pt x="46759" y="63282"/>
                  </a:lnTo>
                  <a:lnTo>
                    <a:pt x="37877" y="77232"/>
                  </a:lnTo>
                  <a:lnTo>
                    <a:pt x="28279" y="91899"/>
                  </a:lnTo>
                  <a:lnTo>
                    <a:pt x="24194" y="99366"/>
                  </a:lnTo>
                  <a:lnTo>
                    <a:pt x="20623" y="106884"/>
                  </a:lnTo>
                  <a:lnTo>
                    <a:pt x="17394" y="114436"/>
                  </a:lnTo>
                  <a:lnTo>
                    <a:pt x="11547" y="127342"/>
                  </a:lnTo>
                  <a:lnTo>
                    <a:pt x="8802" y="133155"/>
                  </a:lnTo>
                  <a:lnTo>
                    <a:pt x="6124" y="139570"/>
                  </a:lnTo>
                  <a:lnTo>
                    <a:pt x="3491" y="146387"/>
                  </a:lnTo>
                  <a:lnTo>
                    <a:pt x="887" y="153471"/>
                  </a:lnTo>
                  <a:lnTo>
                    <a:pt x="0" y="159888"/>
                  </a:lnTo>
                  <a:lnTo>
                    <a:pt x="256" y="165858"/>
                  </a:lnTo>
                  <a:lnTo>
                    <a:pt x="1273" y="171532"/>
                  </a:lnTo>
                  <a:lnTo>
                    <a:pt x="2800" y="176162"/>
                  </a:lnTo>
                  <a:lnTo>
                    <a:pt x="4666" y="180094"/>
                  </a:lnTo>
                  <a:lnTo>
                    <a:pt x="6756" y="183563"/>
                  </a:lnTo>
                  <a:lnTo>
                    <a:pt x="9845" y="186722"/>
                  </a:lnTo>
                  <a:lnTo>
                    <a:pt x="13599" y="189675"/>
                  </a:lnTo>
                  <a:lnTo>
                    <a:pt x="17798" y="192490"/>
                  </a:lnTo>
                  <a:lnTo>
                    <a:pt x="23986" y="195213"/>
                  </a:lnTo>
                  <a:lnTo>
                    <a:pt x="31503" y="197876"/>
                  </a:lnTo>
                  <a:lnTo>
                    <a:pt x="39904" y="200497"/>
                  </a:lnTo>
                  <a:lnTo>
                    <a:pt x="48047" y="202245"/>
                  </a:lnTo>
                  <a:lnTo>
                    <a:pt x="56019" y="203410"/>
                  </a:lnTo>
                  <a:lnTo>
                    <a:pt x="63876" y="204187"/>
                  </a:lnTo>
                  <a:lnTo>
                    <a:pt x="73352" y="204704"/>
                  </a:lnTo>
                  <a:lnTo>
                    <a:pt x="95182" y="205280"/>
                  </a:lnTo>
                  <a:lnTo>
                    <a:pt x="106936" y="204587"/>
                  </a:lnTo>
                  <a:lnTo>
                    <a:pt x="119010" y="203278"/>
                  </a:lnTo>
                  <a:lnTo>
                    <a:pt x="131297" y="201559"/>
                  </a:lnTo>
                  <a:lnTo>
                    <a:pt x="142879" y="199566"/>
                  </a:lnTo>
                  <a:lnTo>
                    <a:pt x="153991" y="197391"/>
                  </a:lnTo>
                  <a:lnTo>
                    <a:pt x="164788" y="195094"/>
                  </a:lnTo>
                  <a:lnTo>
                    <a:pt x="174530" y="193562"/>
                  </a:lnTo>
                  <a:lnTo>
                    <a:pt x="183566" y="192542"/>
                  </a:lnTo>
                  <a:lnTo>
                    <a:pt x="209268" y="1905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43"/>
            <p:cNvSpPr/>
            <p:nvPr/>
          </p:nvSpPr>
          <p:spPr>
            <a:xfrm>
              <a:off x="3458303" y="3032760"/>
              <a:ext cx="205958" cy="22861"/>
            </a:xfrm>
            <a:custGeom>
              <a:avLst/>
              <a:gdLst/>
              <a:ahLst/>
              <a:cxnLst/>
              <a:rect l="0" t="0" r="0" b="0"/>
              <a:pathLst>
                <a:path w="205958" h="22861">
                  <a:moveTo>
                    <a:pt x="0" y="0"/>
                  </a:moveTo>
                  <a:lnTo>
                    <a:pt x="10617" y="0"/>
                  </a:lnTo>
                  <a:lnTo>
                    <a:pt x="14707" y="847"/>
                  </a:lnTo>
                  <a:lnTo>
                    <a:pt x="19975" y="2258"/>
                  </a:lnTo>
                  <a:lnTo>
                    <a:pt x="26030" y="4046"/>
                  </a:lnTo>
                  <a:lnTo>
                    <a:pt x="32610" y="5237"/>
                  </a:lnTo>
                  <a:lnTo>
                    <a:pt x="39539" y="6031"/>
                  </a:lnTo>
                  <a:lnTo>
                    <a:pt x="46701" y="6561"/>
                  </a:lnTo>
                  <a:lnTo>
                    <a:pt x="54866" y="6914"/>
                  </a:lnTo>
                  <a:lnTo>
                    <a:pt x="72978" y="7306"/>
                  </a:lnTo>
                  <a:lnTo>
                    <a:pt x="82555" y="8257"/>
                  </a:lnTo>
                  <a:lnTo>
                    <a:pt x="92329" y="9738"/>
                  </a:lnTo>
                  <a:lnTo>
                    <a:pt x="102235" y="11573"/>
                  </a:lnTo>
                  <a:lnTo>
                    <a:pt x="113078" y="12795"/>
                  </a:lnTo>
                  <a:lnTo>
                    <a:pt x="124544" y="13610"/>
                  </a:lnTo>
                  <a:lnTo>
                    <a:pt x="136425" y="14153"/>
                  </a:lnTo>
                  <a:lnTo>
                    <a:pt x="147737" y="15362"/>
                  </a:lnTo>
                  <a:lnTo>
                    <a:pt x="158668" y="17015"/>
                  </a:lnTo>
                  <a:lnTo>
                    <a:pt x="169346" y="18963"/>
                  </a:lnTo>
                  <a:lnTo>
                    <a:pt x="178159" y="20262"/>
                  </a:lnTo>
                  <a:lnTo>
                    <a:pt x="185730" y="21128"/>
                  </a:lnTo>
                  <a:lnTo>
                    <a:pt x="205957" y="22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44"/>
            <p:cNvSpPr/>
            <p:nvPr/>
          </p:nvSpPr>
          <p:spPr>
            <a:xfrm>
              <a:off x="391821" y="3657953"/>
              <a:ext cx="398493" cy="310521"/>
            </a:xfrm>
            <a:custGeom>
              <a:avLst/>
              <a:gdLst/>
              <a:ahLst/>
              <a:cxnLst/>
              <a:rect l="0" t="0" r="0" b="0"/>
              <a:pathLst>
                <a:path w="398493" h="310521">
                  <a:moveTo>
                    <a:pt x="0" y="45367"/>
                  </a:moveTo>
                  <a:lnTo>
                    <a:pt x="8099" y="41322"/>
                  </a:lnTo>
                  <a:lnTo>
                    <a:pt x="16596" y="39336"/>
                  </a:lnTo>
                  <a:lnTo>
                    <a:pt x="26022" y="37607"/>
                  </a:lnTo>
                  <a:lnTo>
                    <a:pt x="35862" y="34016"/>
                  </a:lnTo>
                  <a:lnTo>
                    <a:pt x="43402" y="31873"/>
                  </a:lnTo>
                  <a:lnTo>
                    <a:pt x="52667" y="29598"/>
                  </a:lnTo>
                  <a:lnTo>
                    <a:pt x="74261" y="24812"/>
                  </a:lnTo>
                  <a:lnTo>
                    <a:pt x="135167" y="12316"/>
                  </a:lnTo>
                  <a:lnTo>
                    <a:pt x="146898" y="10633"/>
                  </a:lnTo>
                  <a:lnTo>
                    <a:pt x="158109" y="9512"/>
                  </a:lnTo>
                  <a:lnTo>
                    <a:pt x="168973" y="8763"/>
                  </a:lnTo>
                  <a:lnTo>
                    <a:pt x="181301" y="7418"/>
                  </a:lnTo>
                  <a:lnTo>
                    <a:pt x="208561" y="3666"/>
                  </a:lnTo>
                  <a:lnTo>
                    <a:pt x="221254" y="2326"/>
                  </a:lnTo>
                  <a:lnTo>
                    <a:pt x="233107" y="1433"/>
                  </a:lnTo>
                  <a:lnTo>
                    <a:pt x="244399" y="838"/>
                  </a:lnTo>
                  <a:lnTo>
                    <a:pt x="265986" y="177"/>
                  </a:lnTo>
                  <a:lnTo>
                    <a:pt x="276489" y="0"/>
                  </a:lnTo>
                  <a:lnTo>
                    <a:pt x="285186" y="729"/>
                  </a:lnTo>
                  <a:lnTo>
                    <a:pt x="292679" y="2062"/>
                  </a:lnTo>
                  <a:lnTo>
                    <a:pt x="304678" y="5801"/>
                  </a:lnTo>
                  <a:lnTo>
                    <a:pt x="317027" y="12842"/>
                  </a:lnTo>
                  <a:lnTo>
                    <a:pt x="318144" y="13524"/>
                  </a:lnTo>
                  <a:lnTo>
                    <a:pt x="317194" y="14825"/>
                  </a:lnTo>
                  <a:lnTo>
                    <a:pt x="311618" y="18528"/>
                  </a:lnTo>
                  <a:lnTo>
                    <a:pt x="301229" y="22997"/>
                  </a:lnTo>
                  <a:lnTo>
                    <a:pt x="294899" y="25374"/>
                  </a:lnTo>
                  <a:lnTo>
                    <a:pt x="288136" y="28651"/>
                  </a:lnTo>
                  <a:lnTo>
                    <a:pt x="281085" y="32530"/>
                  </a:lnTo>
                  <a:lnTo>
                    <a:pt x="273842" y="36809"/>
                  </a:lnTo>
                  <a:lnTo>
                    <a:pt x="265622" y="40508"/>
                  </a:lnTo>
                  <a:lnTo>
                    <a:pt x="256752" y="43822"/>
                  </a:lnTo>
                  <a:lnTo>
                    <a:pt x="247449" y="46877"/>
                  </a:lnTo>
                  <a:lnTo>
                    <a:pt x="237009" y="49760"/>
                  </a:lnTo>
                  <a:lnTo>
                    <a:pt x="225811" y="52529"/>
                  </a:lnTo>
                  <a:lnTo>
                    <a:pt x="214108" y="55222"/>
                  </a:lnTo>
                  <a:lnTo>
                    <a:pt x="203763" y="57864"/>
                  </a:lnTo>
                  <a:lnTo>
                    <a:pt x="194324" y="60472"/>
                  </a:lnTo>
                  <a:lnTo>
                    <a:pt x="185489" y="63057"/>
                  </a:lnTo>
                  <a:lnTo>
                    <a:pt x="177055" y="66474"/>
                  </a:lnTo>
                  <a:lnTo>
                    <a:pt x="168891" y="70445"/>
                  </a:lnTo>
                  <a:lnTo>
                    <a:pt x="160905" y="74786"/>
                  </a:lnTo>
                  <a:lnTo>
                    <a:pt x="149772" y="81866"/>
                  </a:lnTo>
                  <a:lnTo>
                    <a:pt x="145616" y="84940"/>
                  </a:lnTo>
                  <a:lnTo>
                    <a:pt x="142846" y="87836"/>
                  </a:lnTo>
                  <a:lnTo>
                    <a:pt x="140999" y="90613"/>
                  </a:lnTo>
                  <a:lnTo>
                    <a:pt x="138947" y="95957"/>
                  </a:lnTo>
                  <a:lnTo>
                    <a:pt x="138035" y="101154"/>
                  </a:lnTo>
                  <a:lnTo>
                    <a:pt x="140334" y="103725"/>
                  </a:lnTo>
                  <a:lnTo>
                    <a:pt x="149670" y="108840"/>
                  </a:lnTo>
                  <a:lnTo>
                    <a:pt x="155719" y="111389"/>
                  </a:lnTo>
                  <a:lnTo>
                    <a:pt x="162295" y="113935"/>
                  </a:lnTo>
                  <a:lnTo>
                    <a:pt x="169221" y="116479"/>
                  </a:lnTo>
                  <a:lnTo>
                    <a:pt x="177229" y="119869"/>
                  </a:lnTo>
                  <a:lnTo>
                    <a:pt x="185958" y="123821"/>
                  </a:lnTo>
                  <a:lnTo>
                    <a:pt x="195167" y="128150"/>
                  </a:lnTo>
                  <a:lnTo>
                    <a:pt x="206392" y="132729"/>
                  </a:lnTo>
                  <a:lnTo>
                    <a:pt x="218961" y="137475"/>
                  </a:lnTo>
                  <a:lnTo>
                    <a:pt x="245640" y="147264"/>
                  </a:lnTo>
                  <a:lnTo>
                    <a:pt x="310076" y="172407"/>
                  </a:lnTo>
                  <a:lnTo>
                    <a:pt x="321986" y="177473"/>
                  </a:lnTo>
                  <a:lnTo>
                    <a:pt x="344260" y="187619"/>
                  </a:lnTo>
                  <a:lnTo>
                    <a:pt x="354098" y="193542"/>
                  </a:lnTo>
                  <a:lnTo>
                    <a:pt x="363200" y="200031"/>
                  </a:lnTo>
                  <a:lnTo>
                    <a:pt x="371811" y="206896"/>
                  </a:lnTo>
                  <a:lnTo>
                    <a:pt x="378399" y="213166"/>
                  </a:lnTo>
                  <a:lnTo>
                    <a:pt x="383638" y="219040"/>
                  </a:lnTo>
                  <a:lnTo>
                    <a:pt x="387979" y="224649"/>
                  </a:lnTo>
                  <a:lnTo>
                    <a:pt x="391720" y="230928"/>
                  </a:lnTo>
                  <a:lnTo>
                    <a:pt x="395062" y="237655"/>
                  </a:lnTo>
                  <a:lnTo>
                    <a:pt x="398137" y="244679"/>
                  </a:lnTo>
                  <a:lnTo>
                    <a:pt x="398492" y="251055"/>
                  </a:lnTo>
                  <a:lnTo>
                    <a:pt x="397034" y="256999"/>
                  </a:lnTo>
                  <a:lnTo>
                    <a:pt x="394367" y="262655"/>
                  </a:lnTo>
                  <a:lnTo>
                    <a:pt x="390893" y="268119"/>
                  </a:lnTo>
                  <a:lnTo>
                    <a:pt x="386882" y="273455"/>
                  </a:lnTo>
                  <a:lnTo>
                    <a:pt x="382514" y="278706"/>
                  </a:lnTo>
                  <a:lnTo>
                    <a:pt x="370878" y="286798"/>
                  </a:lnTo>
                  <a:lnTo>
                    <a:pt x="364216" y="290141"/>
                  </a:lnTo>
                  <a:lnTo>
                    <a:pt x="357232" y="293216"/>
                  </a:lnTo>
                  <a:lnTo>
                    <a:pt x="350033" y="296113"/>
                  </a:lnTo>
                  <a:lnTo>
                    <a:pt x="342691" y="298891"/>
                  </a:lnTo>
                  <a:lnTo>
                    <a:pt x="334406" y="301590"/>
                  </a:lnTo>
                  <a:lnTo>
                    <a:pt x="325492" y="304235"/>
                  </a:lnTo>
                  <a:lnTo>
                    <a:pt x="316160" y="306846"/>
                  </a:lnTo>
                  <a:lnTo>
                    <a:pt x="306548" y="308587"/>
                  </a:lnTo>
                  <a:lnTo>
                    <a:pt x="296750" y="309747"/>
                  </a:lnTo>
                  <a:lnTo>
                    <a:pt x="286827" y="310520"/>
                  </a:lnTo>
                  <a:lnTo>
                    <a:pt x="276822" y="310189"/>
                  </a:lnTo>
                  <a:lnTo>
                    <a:pt x="266762" y="309122"/>
                  </a:lnTo>
                  <a:lnTo>
                    <a:pt x="256665" y="307564"/>
                  </a:lnTo>
                  <a:lnTo>
                    <a:pt x="247390" y="305678"/>
                  </a:lnTo>
                  <a:lnTo>
                    <a:pt x="238665" y="303575"/>
                  </a:lnTo>
                  <a:lnTo>
                    <a:pt x="202342" y="294115"/>
                  </a:lnTo>
                  <a:lnTo>
                    <a:pt x="194224" y="291632"/>
                  </a:lnTo>
                  <a:lnTo>
                    <a:pt x="187117" y="289131"/>
                  </a:lnTo>
                  <a:lnTo>
                    <a:pt x="175548" y="284093"/>
                  </a:lnTo>
                  <a:lnTo>
                    <a:pt x="171276" y="281565"/>
                  </a:lnTo>
                  <a:lnTo>
                    <a:pt x="160190" y="27396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45"/>
            <p:cNvSpPr/>
            <p:nvPr/>
          </p:nvSpPr>
          <p:spPr>
            <a:xfrm>
              <a:off x="761202" y="3787140"/>
              <a:ext cx="179841" cy="7621"/>
            </a:xfrm>
            <a:custGeom>
              <a:avLst/>
              <a:gdLst/>
              <a:ahLst/>
              <a:cxnLst/>
              <a:rect l="0" t="0" r="0" b="0"/>
              <a:pathLst>
                <a:path w="179841" h="7621">
                  <a:moveTo>
                    <a:pt x="4395" y="0"/>
                  </a:moveTo>
                  <a:lnTo>
                    <a:pt x="0" y="0"/>
                  </a:lnTo>
                  <a:lnTo>
                    <a:pt x="63199" y="0"/>
                  </a:lnTo>
                  <a:lnTo>
                    <a:pt x="72414" y="847"/>
                  </a:lnTo>
                  <a:lnTo>
                    <a:pt x="81949" y="2258"/>
                  </a:lnTo>
                  <a:lnTo>
                    <a:pt x="91695" y="4045"/>
                  </a:lnTo>
                  <a:lnTo>
                    <a:pt x="101583" y="4390"/>
                  </a:lnTo>
                  <a:lnTo>
                    <a:pt x="111565" y="3773"/>
                  </a:lnTo>
                  <a:lnTo>
                    <a:pt x="121610" y="2516"/>
                  </a:lnTo>
                  <a:lnTo>
                    <a:pt x="130002" y="2524"/>
                  </a:lnTo>
                  <a:lnTo>
                    <a:pt x="137291" y="3376"/>
                  </a:lnTo>
                  <a:lnTo>
                    <a:pt x="143846" y="4791"/>
                  </a:lnTo>
                  <a:lnTo>
                    <a:pt x="150759" y="5734"/>
                  </a:lnTo>
                  <a:lnTo>
                    <a:pt x="157910" y="6363"/>
                  </a:lnTo>
                  <a:lnTo>
                    <a:pt x="179840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46"/>
            <p:cNvSpPr/>
            <p:nvPr/>
          </p:nvSpPr>
          <p:spPr>
            <a:xfrm>
              <a:off x="972069" y="3696014"/>
              <a:ext cx="325290" cy="293257"/>
            </a:xfrm>
            <a:custGeom>
              <a:avLst/>
              <a:gdLst/>
              <a:ahLst/>
              <a:cxnLst/>
              <a:rect l="0" t="0" r="0" b="0"/>
              <a:pathLst>
                <a:path w="325290" h="293257">
                  <a:moveTo>
                    <a:pt x="121534" y="7306"/>
                  </a:moveTo>
                  <a:lnTo>
                    <a:pt x="121534" y="0"/>
                  </a:lnTo>
                  <a:lnTo>
                    <a:pt x="121534" y="3824"/>
                  </a:lnTo>
                  <a:lnTo>
                    <a:pt x="120687" y="4985"/>
                  </a:lnTo>
                  <a:lnTo>
                    <a:pt x="119274" y="5758"/>
                  </a:lnTo>
                  <a:lnTo>
                    <a:pt x="115444" y="6618"/>
                  </a:lnTo>
                  <a:lnTo>
                    <a:pt x="110917" y="7000"/>
                  </a:lnTo>
                  <a:lnTo>
                    <a:pt x="108523" y="7949"/>
                  </a:lnTo>
                  <a:lnTo>
                    <a:pt x="100257" y="13329"/>
                  </a:lnTo>
                  <a:lnTo>
                    <a:pt x="92018" y="17885"/>
                  </a:lnTo>
                  <a:lnTo>
                    <a:pt x="81900" y="25210"/>
                  </a:lnTo>
                  <a:lnTo>
                    <a:pt x="77313" y="28556"/>
                  </a:lnTo>
                  <a:lnTo>
                    <a:pt x="65435" y="36788"/>
                  </a:lnTo>
                  <a:lnTo>
                    <a:pt x="59555" y="40507"/>
                  </a:lnTo>
                  <a:lnTo>
                    <a:pt x="53941" y="43833"/>
                  </a:lnTo>
                  <a:lnTo>
                    <a:pt x="48502" y="46897"/>
                  </a:lnTo>
                  <a:lnTo>
                    <a:pt x="42334" y="50634"/>
                  </a:lnTo>
                  <a:lnTo>
                    <a:pt x="28700" y="59301"/>
                  </a:lnTo>
                  <a:lnTo>
                    <a:pt x="18685" y="66539"/>
                  </a:lnTo>
                  <a:lnTo>
                    <a:pt x="11409" y="72578"/>
                  </a:lnTo>
                  <a:lnTo>
                    <a:pt x="5350" y="78085"/>
                  </a:lnTo>
                  <a:lnTo>
                    <a:pt x="3395" y="80738"/>
                  </a:lnTo>
                  <a:lnTo>
                    <a:pt x="1223" y="85945"/>
                  </a:lnTo>
                  <a:lnTo>
                    <a:pt x="0" y="93636"/>
                  </a:lnTo>
                  <a:lnTo>
                    <a:pt x="1523" y="95339"/>
                  </a:lnTo>
                  <a:lnTo>
                    <a:pt x="4235" y="96475"/>
                  </a:lnTo>
                  <a:lnTo>
                    <a:pt x="7737" y="97232"/>
                  </a:lnTo>
                  <a:lnTo>
                    <a:pt x="16148" y="102588"/>
                  </a:lnTo>
                  <a:lnTo>
                    <a:pt x="20765" y="106388"/>
                  </a:lnTo>
                  <a:lnTo>
                    <a:pt x="27233" y="108920"/>
                  </a:lnTo>
                  <a:lnTo>
                    <a:pt x="34935" y="110609"/>
                  </a:lnTo>
                  <a:lnTo>
                    <a:pt x="43460" y="111734"/>
                  </a:lnTo>
                  <a:lnTo>
                    <a:pt x="53381" y="113332"/>
                  </a:lnTo>
                  <a:lnTo>
                    <a:pt x="75705" y="117364"/>
                  </a:lnTo>
                  <a:lnTo>
                    <a:pt x="88439" y="120471"/>
                  </a:lnTo>
                  <a:lnTo>
                    <a:pt x="102013" y="124236"/>
                  </a:lnTo>
                  <a:lnTo>
                    <a:pt x="116148" y="128439"/>
                  </a:lnTo>
                  <a:lnTo>
                    <a:pt x="130657" y="132088"/>
                  </a:lnTo>
                  <a:lnTo>
                    <a:pt x="145415" y="135368"/>
                  </a:lnTo>
                  <a:lnTo>
                    <a:pt x="160339" y="138400"/>
                  </a:lnTo>
                  <a:lnTo>
                    <a:pt x="175374" y="142116"/>
                  </a:lnTo>
                  <a:lnTo>
                    <a:pt x="190482" y="146286"/>
                  </a:lnTo>
                  <a:lnTo>
                    <a:pt x="205640" y="150759"/>
                  </a:lnTo>
                  <a:lnTo>
                    <a:pt x="220830" y="156281"/>
                  </a:lnTo>
                  <a:lnTo>
                    <a:pt x="236043" y="162503"/>
                  </a:lnTo>
                  <a:lnTo>
                    <a:pt x="251270" y="169191"/>
                  </a:lnTo>
                  <a:lnTo>
                    <a:pt x="263964" y="175342"/>
                  </a:lnTo>
                  <a:lnTo>
                    <a:pt x="274969" y="181137"/>
                  </a:lnTo>
                  <a:lnTo>
                    <a:pt x="284848" y="186693"/>
                  </a:lnTo>
                  <a:lnTo>
                    <a:pt x="293130" y="192091"/>
                  </a:lnTo>
                  <a:lnTo>
                    <a:pt x="300346" y="197383"/>
                  </a:lnTo>
                  <a:lnTo>
                    <a:pt x="306852" y="202604"/>
                  </a:lnTo>
                  <a:lnTo>
                    <a:pt x="312037" y="207778"/>
                  </a:lnTo>
                  <a:lnTo>
                    <a:pt x="316341" y="212921"/>
                  </a:lnTo>
                  <a:lnTo>
                    <a:pt x="320058" y="218042"/>
                  </a:lnTo>
                  <a:lnTo>
                    <a:pt x="322536" y="223151"/>
                  </a:lnTo>
                  <a:lnTo>
                    <a:pt x="324188" y="228249"/>
                  </a:lnTo>
                  <a:lnTo>
                    <a:pt x="325289" y="233341"/>
                  </a:lnTo>
                  <a:lnTo>
                    <a:pt x="324329" y="237583"/>
                  </a:lnTo>
                  <a:lnTo>
                    <a:pt x="321993" y="241257"/>
                  </a:lnTo>
                  <a:lnTo>
                    <a:pt x="306064" y="257283"/>
                  </a:lnTo>
                  <a:lnTo>
                    <a:pt x="300493" y="262010"/>
                  </a:lnTo>
                  <a:lnTo>
                    <a:pt x="294237" y="266856"/>
                  </a:lnTo>
                  <a:lnTo>
                    <a:pt x="287523" y="271779"/>
                  </a:lnTo>
                  <a:lnTo>
                    <a:pt x="279657" y="275908"/>
                  </a:lnTo>
                  <a:lnTo>
                    <a:pt x="271023" y="279507"/>
                  </a:lnTo>
                  <a:lnTo>
                    <a:pt x="261876" y="282754"/>
                  </a:lnTo>
                  <a:lnTo>
                    <a:pt x="252388" y="284918"/>
                  </a:lnTo>
                  <a:lnTo>
                    <a:pt x="242673" y="286360"/>
                  </a:lnTo>
                  <a:lnTo>
                    <a:pt x="232805" y="287322"/>
                  </a:lnTo>
                  <a:lnTo>
                    <a:pt x="222837" y="288810"/>
                  </a:lnTo>
                  <a:lnTo>
                    <a:pt x="212801" y="290648"/>
                  </a:lnTo>
                  <a:lnTo>
                    <a:pt x="202720" y="292721"/>
                  </a:lnTo>
                  <a:lnTo>
                    <a:pt x="192610" y="293256"/>
                  </a:lnTo>
                  <a:lnTo>
                    <a:pt x="182479" y="292766"/>
                  </a:lnTo>
                  <a:lnTo>
                    <a:pt x="172335" y="291593"/>
                  </a:lnTo>
                  <a:lnTo>
                    <a:pt x="162182" y="289964"/>
                  </a:lnTo>
                  <a:lnTo>
                    <a:pt x="152023" y="288031"/>
                  </a:lnTo>
                  <a:lnTo>
                    <a:pt x="131694" y="283626"/>
                  </a:lnTo>
                  <a:lnTo>
                    <a:pt x="111359" y="278846"/>
                  </a:lnTo>
                  <a:lnTo>
                    <a:pt x="102885" y="276386"/>
                  </a:lnTo>
                  <a:lnTo>
                    <a:pt x="95540" y="273899"/>
                  </a:lnTo>
                  <a:lnTo>
                    <a:pt x="75766" y="26638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47"/>
            <p:cNvSpPr/>
            <p:nvPr/>
          </p:nvSpPr>
          <p:spPr>
            <a:xfrm>
              <a:off x="1055463" y="3695700"/>
              <a:ext cx="297496" cy="7621"/>
            </a:xfrm>
            <a:custGeom>
              <a:avLst/>
              <a:gdLst/>
              <a:ahLst/>
              <a:cxnLst/>
              <a:rect l="0" t="0" r="0" b="0"/>
              <a:pathLst>
                <a:path w="297496" h="7621">
                  <a:moveTo>
                    <a:pt x="0" y="0"/>
                  </a:moveTo>
                  <a:lnTo>
                    <a:pt x="265062" y="0"/>
                  </a:lnTo>
                  <a:lnTo>
                    <a:pt x="272482" y="847"/>
                  </a:lnTo>
                  <a:lnTo>
                    <a:pt x="279125" y="2258"/>
                  </a:lnTo>
                  <a:lnTo>
                    <a:pt x="297495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4" name="SMARTInkAnnotation348"/>
            <p:cNvSpPr/>
            <p:nvPr/>
          </p:nvSpPr>
          <p:spPr>
            <a:xfrm>
              <a:off x="1528403" y="3840480"/>
              <a:ext cx="175446" cy="7621"/>
            </a:xfrm>
            <a:custGeom>
              <a:avLst/>
              <a:gdLst/>
              <a:ahLst/>
              <a:cxnLst/>
              <a:rect l="0" t="0" r="0" b="0"/>
              <a:pathLst>
                <a:path w="175446" h="7621">
                  <a:moveTo>
                    <a:pt x="0" y="7620"/>
                  </a:moveTo>
                  <a:lnTo>
                    <a:pt x="4050" y="3575"/>
                  </a:lnTo>
                  <a:lnTo>
                    <a:pt x="6090" y="2383"/>
                  </a:lnTo>
                  <a:lnTo>
                    <a:pt x="8297" y="1589"/>
                  </a:lnTo>
                  <a:lnTo>
                    <a:pt x="10617" y="1060"/>
                  </a:lnTo>
                  <a:lnTo>
                    <a:pt x="13011" y="706"/>
                  </a:lnTo>
                  <a:lnTo>
                    <a:pt x="15455" y="471"/>
                  </a:lnTo>
                  <a:lnTo>
                    <a:pt x="17931" y="314"/>
                  </a:lnTo>
                  <a:lnTo>
                    <a:pt x="25203" y="139"/>
                  </a:lnTo>
                  <a:lnTo>
                    <a:pt x="17544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5" name="SMARTInkAnnotation349"/>
            <p:cNvSpPr/>
            <p:nvPr/>
          </p:nvSpPr>
          <p:spPr>
            <a:xfrm>
              <a:off x="1566543" y="3901440"/>
              <a:ext cx="190703" cy="15148"/>
            </a:xfrm>
            <a:custGeom>
              <a:avLst/>
              <a:gdLst/>
              <a:ahLst/>
              <a:cxnLst/>
              <a:rect l="0" t="0" r="0" b="0"/>
              <a:pathLst>
                <a:path w="190703" h="15148">
                  <a:moveTo>
                    <a:pt x="0" y="7620"/>
                  </a:moveTo>
                  <a:lnTo>
                    <a:pt x="8099" y="7620"/>
                  </a:lnTo>
                  <a:lnTo>
                    <a:pt x="11332" y="8467"/>
                  </a:lnTo>
                  <a:lnTo>
                    <a:pt x="14335" y="9878"/>
                  </a:lnTo>
                  <a:lnTo>
                    <a:pt x="17185" y="11665"/>
                  </a:lnTo>
                  <a:lnTo>
                    <a:pt x="20779" y="12857"/>
                  </a:lnTo>
                  <a:lnTo>
                    <a:pt x="24871" y="13651"/>
                  </a:lnTo>
                  <a:lnTo>
                    <a:pt x="29294" y="14181"/>
                  </a:lnTo>
                  <a:lnTo>
                    <a:pt x="33938" y="14534"/>
                  </a:lnTo>
                  <a:lnTo>
                    <a:pt x="38729" y="14769"/>
                  </a:lnTo>
                  <a:lnTo>
                    <a:pt x="43618" y="14926"/>
                  </a:lnTo>
                  <a:lnTo>
                    <a:pt x="66697" y="15147"/>
                  </a:lnTo>
                  <a:lnTo>
                    <a:pt x="74129" y="14331"/>
                  </a:lnTo>
                  <a:lnTo>
                    <a:pt x="80779" y="12941"/>
                  </a:lnTo>
                  <a:lnTo>
                    <a:pt x="86908" y="11167"/>
                  </a:lnTo>
                  <a:lnTo>
                    <a:pt x="93536" y="9985"/>
                  </a:lnTo>
                  <a:lnTo>
                    <a:pt x="100498" y="9197"/>
                  </a:lnTo>
                  <a:lnTo>
                    <a:pt x="107681" y="8671"/>
                  </a:lnTo>
                  <a:lnTo>
                    <a:pt x="115013" y="8321"/>
                  </a:lnTo>
                  <a:lnTo>
                    <a:pt x="129940" y="7932"/>
                  </a:lnTo>
                  <a:lnTo>
                    <a:pt x="136633" y="6981"/>
                  </a:lnTo>
                  <a:lnTo>
                    <a:pt x="142790" y="5501"/>
                  </a:lnTo>
                  <a:lnTo>
                    <a:pt x="148590" y="3667"/>
                  </a:lnTo>
                  <a:lnTo>
                    <a:pt x="154152" y="2445"/>
                  </a:lnTo>
                  <a:lnTo>
                    <a:pt x="159555" y="1630"/>
                  </a:lnTo>
                  <a:lnTo>
                    <a:pt x="164852" y="1087"/>
                  </a:lnTo>
                  <a:lnTo>
                    <a:pt x="170078" y="725"/>
                  </a:lnTo>
                  <a:lnTo>
                    <a:pt x="175257" y="483"/>
                  </a:lnTo>
                  <a:lnTo>
                    <a:pt x="19070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6" name="SMARTInkAnnotation350"/>
            <p:cNvSpPr/>
            <p:nvPr/>
          </p:nvSpPr>
          <p:spPr>
            <a:xfrm>
              <a:off x="1940318" y="3810000"/>
              <a:ext cx="152563" cy="1"/>
            </a:xfrm>
            <a:custGeom>
              <a:avLst/>
              <a:gdLst/>
              <a:ahLst/>
              <a:cxnLst/>
              <a:rect l="0" t="0" r="0" b="0"/>
              <a:pathLst>
                <a:path w="152563" h="1">
                  <a:moveTo>
                    <a:pt x="0" y="0"/>
                  </a:moveTo>
                  <a:lnTo>
                    <a:pt x="15256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7" name="SMARTInkAnnotation351"/>
            <p:cNvSpPr/>
            <p:nvPr/>
          </p:nvSpPr>
          <p:spPr>
            <a:xfrm>
              <a:off x="2275984" y="3703320"/>
              <a:ext cx="38110" cy="228601"/>
            </a:xfrm>
            <a:custGeom>
              <a:avLst/>
              <a:gdLst/>
              <a:ahLst/>
              <a:cxnLst/>
              <a:rect l="0" t="0" r="0" b="0"/>
              <a:pathLst>
                <a:path w="38110" h="228601">
                  <a:moveTo>
                    <a:pt x="38109" y="0"/>
                  </a:moveTo>
                  <a:lnTo>
                    <a:pt x="38109" y="6561"/>
                  </a:lnTo>
                  <a:lnTo>
                    <a:pt x="37262" y="6914"/>
                  </a:lnTo>
                  <a:lnTo>
                    <a:pt x="35849" y="7149"/>
                  </a:lnTo>
                  <a:lnTo>
                    <a:pt x="34060" y="7306"/>
                  </a:lnTo>
                  <a:lnTo>
                    <a:pt x="32867" y="8257"/>
                  </a:lnTo>
                  <a:lnTo>
                    <a:pt x="32072" y="9738"/>
                  </a:lnTo>
                  <a:lnTo>
                    <a:pt x="31542" y="11572"/>
                  </a:lnTo>
                  <a:lnTo>
                    <a:pt x="30953" y="18125"/>
                  </a:lnTo>
                  <a:lnTo>
                    <a:pt x="30795" y="22244"/>
                  </a:lnTo>
                  <a:lnTo>
                    <a:pt x="29843" y="26682"/>
                  </a:lnTo>
                  <a:lnTo>
                    <a:pt x="28361" y="31335"/>
                  </a:lnTo>
                  <a:lnTo>
                    <a:pt x="26525" y="36130"/>
                  </a:lnTo>
                  <a:lnTo>
                    <a:pt x="24453" y="41020"/>
                  </a:lnTo>
                  <a:lnTo>
                    <a:pt x="22225" y="45973"/>
                  </a:lnTo>
                  <a:lnTo>
                    <a:pt x="19891" y="50969"/>
                  </a:lnTo>
                  <a:lnTo>
                    <a:pt x="17488" y="56840"/>
                  </a:lnTo>
                  <a:lnTo>
                    <a:pt x="15039" y="63293"/>
                  </a:lnTo>
                  <a:lnTo>
                    <a:pt x="12558" y="70135"/>
                  </a:lnTo>
                  <a:lnTo>
                    <a:pt x="10905" y="77237"/>
                  </a:lnTo>
                  <a:lnTo>
                    <a:pt x="9802" y="84511"/>
                  </a:lnTo>
                  <a:lnTo>
                    <a:pt x="9067" y="91901"/>
                  </a:lnTo>
                  <a:lnTo>
                    <a:pt x="7730" y="99367"/>
                  </a:lnTo>
                  <a:lnTo>
                    <a:pt x="5990" y="106885"/>
                  </a:lnTo>
                  <a:lnTo>
                    <a:pt x="3983" y="114437"/>
                  </a:lnTo>
                  <a:lnTo>
                    <a:pt x="2645" y="122011"/>
                  </a:lnTo>
                  <a:lnTo>
                    <a:pt x="1753" y="129601"/>
                  </a:lnTo>
                  <a:lnTo>
                    <a:pt x="1158" y="137201"/>
                  </a:lnTo>
                  <a:lnTo>
                    <a:pt x="762" y="144807"/>
                  </a:lnTo>
                  <a:lnTo>
                    <a:pt x="321" y="160032"/>
                  </a:lnTo>
                  <a:lnTo>
                    <a:pt x="0" y="201696"/>
                  </a:lnTo>
                  <a:lnTo>
                    <a:pt x="837" y="206431"/>
                  </a:lnTo>
                  <a:lnTo>
                    <a:pt x="2243" y="210434"/>
                  </a:lnTo>
                  <a:lnTo>
                    <a:pt x="4027" y="213949"/>
                  </a:lnTo>
                  <a:lnTo>
                    <a:pt x="5217" y="217139"/>
                  </a:lnTo>
                  <a:lnTo>
                    <a:pt x="6010" y="220113"/>
                  </a:lnTo>
                  <a:lnTo>
                    <a:pt x="7597" y="2286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9" name="SMARTInkAnnotation352"/>
            <p:cNvSpPr/>
            <p:nvPr/>
          </p:nvSpPr>
          <p:spPr>
            <a:xfrm>
              <a:off x="2451399" y="3680785"/>
              <a:ext cx="221214" cy="228245"/>
            </a:xfrm>
            <a:custGeom>
              <a:avLst/>
              <a:gdLst/>
              <a:ahLst/>
              <a:cxnLst/>
              <a:rect l="0" t="0" r="0" b="0"/>
              <a:pathLst>
                <a:path w="221214" h="228245">
                  <a:moveTo>
                    <a:pt x="0" y="22535"/>
                  </a:moveTo>
                  <a:lnTo>
                    <a:pt x="0" y="18490"/>
                  </a:lnTo>
                  <a:lnTo>
                    <a:pt x="1695" y="16452"/>
                  </a:lnTo>
                  <a:lnTo>
                    <a:pt x="8099" y="11929"/>
                  </a:lnTo>
                  <a:lnTo>
                    <a:pt x="13135" y="8668"/>
                  </a:lnTo>
                  <a:lnTo>
                    <a:pt x="18833" y="7905"/>
                  </a:lnTo>
                  <a:lnTo>
                    <a:pt x="22726" y="7702"/>
                  </a:lnTo>
                  <a:lnTo>
                    <a:pt x="27016" y="6719"/>
                  </a:lnTo>
                  <a:lnTo>
                    <a:pt x="31572" y="5218"/>
                  </a:lnTo>
                  <a:lnTo>
                    <a:pt x="36304" y="3370"/>
                  </a:lnTo>
                  <a:lnTo>
                    <a:pt x="41154" y="2139"/>
                  </a:lnTo>
                  <a:lnTo>
                    <a:pt x="46082" y="1318"/>
                  </a:lnTo>
                  <a:lnTo>
                    <a:pt x="51063" y="771"/>
                  </a:lnTo>
                  <a:lnTo>
                    <a:pt x="56078" y="405"/>
                  </a:lnTo>
                  <a:lnTo>
                    <a:pt x="61117" y="162"/>
                  </a:lnTo>
                  <a:lnTo>
                    <a:pt x="66171" y="0"/>
                  </a:lnTo>
                  <a:lnTo>
                    <a:pt x="72084" y="738"/>
                  </a:lnTo>
                  <a:lnTo>
                    <a:pt x="78568" y="2077"/>
                  </a:lnTo>
                  <a:lnTo>
                    <a:pt x="85434" y="3816"/>
                  </a:lnTo>
                  <a:lnTo>
                    <a:pt x="91706" y="5823"/>
                  </a:lnTo>
                  <a:lnTo>
                    <a:pt x="97582" y="8007"/>
                  </a:lnTo>
                  <a:lnTo>
                    <a:pt x="103194" y="10309"/>
                  </a:lnTo>
                  <a:lnTo>
                    <a:pt x="107784" y="12691"/>
                  </a:lnTo>
                  <a:lnTo>
                    <a:pt x="111691" y="15126"/>
                  </a:lnTo>
                  <a:lnTo>
                    <a:pt x="115144" y="17596"/>
                  </a:lnTo>
                  <a:lnTo>
                    <a:pt x="118293" y="20936"/>
                  </a:lnTo>
                  <a:lnTo>
                    <a:pt x="121240" y="24855"/>
                  </a:lnTo>
                  <a:lnTo>
                    <a:pt x="124052" y="29162"/>
                  </a:lnTo>
                  <a:lnTo>
                    <a:pt x="127177" y="36205"/>
                  </a:lnTo>
                  <a:lnTo>
                    <a:pt x="128566" y="43004"/>
                  </a:lnTo>
                  <a:lnTo>
                    <a:pt x="128936" y="47188"/>
                  </a:lnTo>
                  <a:lnTo>
                    <a:pt x="129183" y="51671"/>
                  </a:lnTo>
                  <a:lnTo>
                    <a:pt x="129457" y="61166"/>
                  </a:lnTo>
                  <a:lnTo>
                    <a:pt x="129530" y="66069"/>
                  </a:lnTo>
                  <a:lnTo>
                    <a:pt x="128731" y="71031"/>
                  </a:lnTo>
                  <a:lnTo>
                    <a:pt x="127351" y="76033"/>
                  </a:lnTo>
                  <a:lnTo>
                    <a:pt x="125584" y="81060"/>
                  </a:lnTo>
                  <a:lnTo>
                    <a:pt x="122710" y="86105"/>
                  </a:lnTo>
                  <a:lnTo>
                    <a:pt x="119099" y="91162"/>
                  </a:lnTo>
                  <a:lnTo>
                    <a:pt x="114997" y="96226"/>
                  </a:lnTo>
                  <a:lnTo>
                    <a:pt x="110567" y="101296"/>
                  </a:lnTo>
                  <a:lnTo>
                    <a:pt x="105919" y="106369"/>
                  </a:lnTo>
                  <a:lnTo>
                    <a:pt x="101125" y="111444"/>
                  </a:lnTo>
                  <a:lnTo>
                    <a:pt x="95385" y="116521"/>
                  </a:lnTo>
                  <a:lnTo>
                    <a:pt x="89017" y="121599"/>
                  </a:lnTo>
                  <a:lnTo>
                    <a:pt x="82229" y="126678"/>
                  </a:lnTo>
                  <a:lnTo>
                    <a:pt x="76008" y="132604"/>
                  </a:lnTo>
                  <a:lnTo>
                    <a:pt x="70166" y="139094"/>
                  </a:lnTo>
                  <a:lnTo>
                    <a:pt x="64576" y="145961"/>
                  </a:lnTo>
                  <a:lnTo>
                    <a:pt x="58307" y="151386"/>
                  </a:lnTo>
                  <a:lnTo>
                    <a:pt x="51584" y="155849"/>
                  </a:lnTo>
                  <a:lnTo>
                    <a:pt x="44560" y="159671"/>
                  </a:lnTo>
                  <a:lnTo>
                    <a:pt x="39030" y="163912"/>
                  </a:lnTo>
                  <a:lnTo>
                    <a:pt x="34495" y="168434"/>
                  </a:lnTo>
                  <a:lnTo>
                    <a:pt x="30625" y="173141"/>
                  </a:lnTo>
                  <a:lnTo>
                    <a:pt x="27197" y="177126"/>
                  </a:lnTo>
                  <a:lnTo>
                    <a:pt x="21128" y="183811"/>
                  </a:lnTo>
                  <a:lnTo>
                    <a:pt x="8896" y="196380"/>
                  </a:lnTo>
                  <a:lnTo>
                    <a:pt x="5931" y="200238"/>
                  </a:lnTo>
                  <a:lnTo>
                    <a:pt x="2636" y="206783"/>
                  </a:lnTo>
                  <a:lnTo>
                    <a:pt x="1171" y="212514"/>
                  </a:lnTo>
                  <a:lnTo>
                    <a:pt x="780" y="215228"/>
                  </a:lnTo>
                  <a:lnTo>
                    <a:pt x="1368" y="217037"/>
                  </a:lnTo>
                  <a:lnTo>
                    <a:pt x="2607" y="218243"/>
                  </a:lnTo>
                  <a:lnTo>
                    <a:pt x="4280" y="219047"/>
                  </a:lnTo>
                  <a:lnTo>
                    <a:pt x="10685" y="224224"/>
                  </a:lnTo>
                  <a:lnTo>
                    <a:pt x="14751" y="225575"/>
                  </a:lnTo>
                  <a:lnTo>
                    <a:pt x="20005" y="226475"/>
                  </a:lnTo>
                  <a:lnTo>
                    <a:pt x="26050" y="227075"/>
                  </a:lnTo>
                  <a:lnTo>
                    <a:pt x="32623" y="227475"/>
                  </a:lnTo>
                  <a:lnTo>
                    <a:pt x="46706" y="227919"/>
                  </a:lnTo>
                  <a:lnTo>
                    <a:pt x="86292" y="228228"/>
                  </a:lnTo>
                  <a:lnTo>
                    <a:pt x="95668" y="228244"/>
                  </a:lnTo>
                  <a:lnTo>
                    <a:pt x="105309" y="227408"/>
                  </a:lnTo>
                  <a:lnTo>
                    <a:pt x="115127" y="226004"/>
                  </a:lnTo>
                  <a:lnTo>
                    <a:pt x="125062" y="224220"/>
                  </a:lnTo>
                  <a:lnTo>
                    <a:pt x="134228" y="223032"/>
                  </a:lnTo>
                  <a:lnTo>
                    <a:pt x="142882" y="222240"/>
                  </a:lnTo>
                  <a:lnTo>
                    <a:pt x="151193" y="221711"/>
                  </a:lnTo>
                  <a:lnTo>
                    <a:pt x="159277" y="220513"/>
                  </a:lnTo>
                  <a:lnTo>
                    <a:pt x="167209" y="218867"/>
                  </a:lnTo>
                  <a:lnTo>
                    <a:pt x="175040" y="216923"/>
                  </a:lnTo>
                  <a:lnTo>
                    <a:pt x="181955" y="215627"/>
                  </a:lnTo>
                  <a:lnTo>
                    <a:pt x="188261" y="214763"/>
                  </a:lnTo>
                  <a:lnTo>
                    <a:pt x="194159" y="214187"/>
                  </a:lnTo>
                  <a:lnTo>
                    <a:pt x="198939" y="213803"/>
                  </a:lnTo>
                  <a:lnTo>
                    <a:pt x="202974" y="213547"/>
                  </a:lnTo>
                  <a:lnTo>
                    <a:pt x="209716" y="213263"/>
                  </a:lnTo>
                  <a:lnTo>
                    <a:pt x="221213" y="21303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0" name="SMARTInkAnnotation353"/>
            <p:cNvSpPr/>
            <p:nvPr/>
          </p:nvSpPr>
          <p:spPr>
            <a:xfrm>
              <a:off x="2878663" y="3680460"/>
              <a:ext cx="15164" cy="213361"/>
            </a:xfrm>
            <a:custGeom>
              <a:avLst/>
              <a:gdLst/>
              <a:ahLst/>
              <a:cxnLst/>
              <a:rect l="0" t="0" r="0" b="0"/>
              <a:pathLst>
                <a:path w="15164" h="213361">
                  <a:moveTo>
                    <a:pt x="7535" y="0"/>
                  </a:moveTo>
                  <a:lnTo>
                    <a:pt x="7535" y="77745"/>
                  </a:lnTo>
                  <a:lnTo>
                    <a:pt x="6687" y="84003"/>
                  </a:lnTo>
                  <a:lnTo>
                    <a:pt x="5275" y="89869"/>
                  </a:lnTo>
                  <a:lnTo>
                    <a:pt x="3486" y="95473"/>
                  </a:lnTo>
                  <a:lnTo>
                    <a:pt x="2293" y="101749"/>
                  </a:lnTo>
                  <a:lnTo>
                    <a:pt x="1497" y="108472"/>
                  </a:lnTo>
                  <a:lnTo>
                    <a:pt x="967" y="115495"/>
                  </a:lnTo>
                  <a:lnTo>
                    <a:pt x="614" y="121870"/>
                  </a:lnTo>
                  <a:lnTo>
                    <a:pt x="221" y="133469"/>
                  </a:lnTo>
                  <a:lnTo>
                    <a:pt x="0" y="153565"/>
                  </a:lnTo>
                  <a:lnTo>
                    <a:pt x="817" y="159950"/>
                  </a:lnTo>
                  <a:lnTo>
                    <a:pt x="2208" y="165900"/>
                  </a:lnTo>
                  <a:lnTo>
                    <a:pt x="3984" y="171560"/>
                  </a:lnTo>
                  <a:lnTo>
                    <a:pt x="5168" y="177027"/>
                  </a:lnTo>
                  <a:lnTo>
                    <a:pt x="5956" y="182365"/>
                  </a:lnTo>
                  <a:lnTo>
                    <a:pt x="6483" y="187616"/>
                  </a:lnTo>
                  <a:lnTo>
                    <a:pt x="6834" y="191964"/>
                  </a:lnTo>
                  <a:lnTo>
                    <a:pt x="7067" y="195710"/>
                  </a:lnTo>
                  <a:lnTo>
                    <a:pt x="7223" y="199053"/>
                  </a:lnTo>
                  <a:lnTo>
                    <a:pt x="8175" y="202129"/>
                  </a:lnTo>
                  <a:lnTo>
                    <a:pt x="9657" y="205026"/>
                  </a:lnTo>
                  <a:lnTo>
                    <a:pt x="15163" y="2133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2" name="SMARTInkAnnotation354"/>
            <p:cNvSpPr/>
            <p:nvPr/>
          </p:nvSpPr>
          <p:spPr>
            <a:xfrm>
              <a:off x="2794661" y="3794760"/>
              <a:ext cx="190703" cy="1"/>
            </a:xfrm>
            <a:custGeom>
              <a:avLst/>
              <a:gdLst/>
              <a:ahLst/>
              <a:cxnLst/>
              <a:rect l="0" t="0" r="0" b="0"/>
              <a:pathLst>
                <a:path w="190703" h="1">
                  <a:moveTo>
                    <a:pt x="0" y="0"/>
                  </a:moveTo>
                  <a:lnTo>
                    <a:pt x="19070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3" name="SMARTInkAnnotation355"/>
            <p:cNvSpPr/>
            <p:nvPr/>
          </p:nvSpPr>
          <p:spPr>
            <a:xfrm>
              <a:off x="3069271" y="3642705"/>
              <a:ext cx="328008" cy="285613"/>
            </a:xfrm>
            <a:custGeom>
              <a:avLst/>
              <a:gdLst/>
              <a:ahLst/>
              <a:cxnLst/>
              <a:rect l="0" t="0" r="0" b="0"/>
              <a:pathLst>
                <a:path w="328008" h="285613">
                  <a:moveTo>
                    <a:pt x="0" y="37755"/>
                  </a:moveTo>
                  <a:lnTo>
                    <a:pt x="4049" y="37755"/>
                  </a:lnTo>
                  <a:lnTo>
                    <a:pt x="5242" y="36908"/>
                  </a:lnTo>
                  <a:lnTo>
                    <a:pt x="6038" y="35498"/>
                  </a:lnTo>
                  <a:lnTo>
                    <a:pt x="7314" y="31194"/>
                  </a:lnTo>
                  <a:lnTo>
                    <a:pt x="11585" y="26404"/>
                  </a:lnTo>
                  <a:lnTo>
                    <a:pt x="18145" y="21986"/>
                  </a:lnTo>
                  <a:lnTo>
                    <a:pt x="22267" y="19622"/>
                  </a:lnTo>
                  <a:lnTo>
                    <a:pt x="31368" y="16996"/>
                  </a:lnTo>
                  <a:lnTo>
                    <a:pt x="36168" y="16296"/>
                  </a:lnTo>
                  <a:lnTo>
                    <a:pt x="41911" y="14982"/>
                  </a:lnTo>
                  <a:lnTo>
                    <a:pt x="48282" y="13260"/>
                  </a:lnTo>
                  <a:lnTo>
                    <a:pt x="55072" y="11265"/>
                  </a:lnTo>
                  <a:lnTo>
                    <a:pt x="62142" y="9935"/>
                  </a:lnTo>
                  <a:lnTo>
                    <a:pt x="69398" y="9048"/>
                  </a:lnTo>
                  <a:lnTo>
                    <a:pt x="76777" y="8457"/>
                  </a:lnTo>
                  <a:lnTo>
                    <a:pt x="83392" y="7217"/>
                  </a:lnTo>
                  <a:lnTo>
                    <a:pt x="89497" y="5542"/>
                  </a:lnTo>
                  <a:lnTo>
                    <a:pt x="95262" y="3580"/>
                  </a:lnTo>
                  <a:lnTo>
                    <a:pt x="101649" y="2272"/>
                  </a:lnTo>
                  <a:lnTo>
                    <a:pt x="108449" y="1400"/>
                  </a:lnTo>
                  <a:lnTo>
                    <a:pt x="115525" y="818"/>
                  </a:lnTo>
                  <a:lnTo>
                    <a:pt x="122785" y="431"/>
                  </a:lnTo>
                  <a:lnTo>
                    <a:pt x="137632" y="0"/>
                  </a:lnTo>
                  <a:lnTo>
                    <a:pt x="144304" y="732"/>
                  </a:lnTo>
                  <a:lnTo>
                    <a:pt x="150447" y="2066"/>
                  </a:lnTo>
                  <a:lnTo>
                    <a:pt x="156237" y="3803"/>
                  </a:lnTo>
                  <a:lnTo>
                    <a:pt x="161792" y="4960"/>
                  </a:lnTo>
                  <a:lnTo>
                    <a:pt x="167191" y="5732"/>
                  </a:lnTo>
                  <a:lnTo>
                    <a:pt x="172485" y="6246"/>
                  </a:lnTo>
                  <a:lnTo>
                    <a:pt x="177710" y="7436"/>
                  </a:lnTo>
                  <a:lnTo>
                    <a:pt x="182888" y="9076"/>
                  </a:lnTo>
                  <a:lnTo>
                    <a:pt x="192315" y="13155"/>
                  </a:lnTo>
                  <a:lnTo>
                    <a:pt x="199329" y="17791"/>
                  </a:lnTo>
                  <a:lnTo>
                    <a:pt x="201539" y="20212"/>
                  </a:lnTo>
                  <a:lnTo>
                    <a:pt x="203012" y="22673"/>
                  </a:lnTo>
                  <a:lnTo>
                    <a:pt x="203994" y="25160"/>
                  </a:lnTo>
                  <a:lnTo>
                    <a:pt x="205085" y="32440"/>
                  </a:lnTo>
                  <a:lnTo>
                    <a:pt x="205376" y="36752"/>
                  </a:lnTo>
                  <a:lnTo>
                    <a:pt x="204722" y="41319"/>
                  </a:lnTo>
                  <a:lnTo>
                    <a:pt x="203439" y="46058"/>
                  </a:lnTo>
                  <a:lnTo>
                    <a:pt x="201736" y="50911"/>
                  </a:lnTo>
                  <a:lnTo>
                    <a:pt x="199753" y="55839"/>
                  </a:lnTo>
                  <a:lnTo>
                    <a:pt x="197584" y="60817"/>
                  </a:lnTo>
                  <a:lnTo>
                    <a:pt x="192913" y="70865"/>
                  </a:lnTo>
                  <a:lnTo>
                    <a:pt x="188012" y="80975"/>
                  </a:lnTo>
                  <a:lnTo>
                    <a:pt x="183823" y="86888"/>
                  </a:lnTo>
                  <a:lnTo>
                    <a:pt x="178488" y="93371"/>
                  </a:lnTo>
                  <a:lnTo>
                    <a:pt x="172388" y="100232"/>
                  </a:lnTo>
                  <a:lnTo>
                    <a:pt x="166627" y="107347"/>
                  </a:lnTo>
                  <a:lnTo>
                    <a:pt x="161091" y="114629"/>
                  </a:lnTo>
                  <a:lnTo>
                    <a:pt x="155705" y="122025"/>
                  </a:lnTo>
                  <a:lnTo>
                    <a:pt x="148724" y="128648"/>
                  </a:lnTo>
                  <a:lnTo>
                    <a:pt x="140680" y="134757"/>
                  </a:lnTo>
                  <a:lnTo>
                    <a:pt x="131928" y="140523"/>
                  </a:lnTo>
                  <a:lnTo>
                    <a:pt x="124397" y="146907"/>
                  </a:lnTo>
                  <a:lnTo>
                    <a:pt x="117682" y="153703"/>
                  </a:lnTo>
                  <a:lnTo>
                    <a:pt x="111509" y="160773"/>
                  </a:lnTo>
                  <a:lnTo>
                    <a:pt x="105699" y="168027"/>
                  </a:lnTo>
                  <a:lnTo>
                    <a:pt x="100131" y="175403"/>
                  </a:lnTo>
                  <a:lnTo>
                    <a:pt x="94723" y="182860"/>
                  </a:lnTo>
                  <a:lnTo>
                    <a:pt x="89423" y="189525"/>
                  </a:lnTo>
                  <a:lnTo>
                    <a:pt x="84195" y="195662"/>
                  </a:lnTo>
                  <a:lnTo>
                    <a:pt x="79014" y="201446"/>
                  </a:lnTo>
                  <a:lnTo>
                    <a:pt x="75560" y="206996"/>
                  </a:lnTo>
                  <a:lnTo>
                    <a:pt x="73258" y="212389"/>
                  </a:lnTo>
                  <a:lnTo>
                    <a:pt x="71723" y="217678"/>
                  </a:lnTo>
                  <a:lnTo>
                    <a:pt x="70700" y="223743"/>
                  </a:lnTo>
                  <a:lnTo>
                    <a:pt x="70017" y="230328"/>
                  </a:lnTo>
                  <a:lnTo>
                    <a:pt x="69260" y="242723"/>
                  </a:lnTo>
                  <a:lnTo>
                    <a:pt x="68922" y="251054"/>
                  </a:lnTo>
                  <a:lnTo>
                    <a:pt x="71032" y="259836"/>
                  </a:lnTo>
                  <a:lnTo>
                    <a:pt x="72782" y="264549"/>
                  </a:lnTo>
                  <a:lnTo>
                    <a:pt x="75643" y="268538"/>
                  </a:lnTo>
                  <a:lnTo>
                    <a:pt x="83343" y="275228"/>
                  </a:lnTo>
                  <a:lnTo>
                    <a:pt x="88617" y="277350"/>
                  </a:lnTo>
                  <a:lnTo>
                    <a:pt x="94675" y="278765"/>
                  </a:lnTo>
                  <a:lnTo>
                    <a:pt x="101257" y="279708"/>
                  </a:lnTo>
                  <a:lnTo>
                    <a:pt x="109036" y="281183"/>
                  </a:lnTo>
                  <a:lnTo>
                    <a:pt x="126719" y="285081"/>
                  </a:lnTo>
                  <a:lnTo>
                    <a:pt x="137028" y="285612"/>
                  </a:lnTo>
                  <a:lnTo>
                    <a:pt x="148138" y="285120"/>
                  </a:lnTo>
                  <a:lnTo>
                    <a:pt x="159784" y="283945"/>
                  </a:lnTo>
                  <a:lnTo>
                    <a:pt x="170937" y="283162"/>
                  </a:lnTo>
                  <a:lnTo>
                    <a:pt x="181763" y="282639"/>
                  </a:lnTo>
                  <a:lnTo>
                    <a:pt x="203680" y="282059"/>
                  </a:lnTo>
                  <a:lnTo>
                    <a:pt x="227548" y="281801"/>
                  </a:lnTo>
                  <a:lnTo>
                    <a:pt x="238998" y="280886"/>
                  </a:lnTo>
                  <a:lnTo>
                    <a:pt x="250021" y="279429"/>
                  </a:lnTo>
                  <a:lnTo>
                    <a:pt x="260760" y="277611"/>
                  </a:lnTo>
                  <a:lnTo>
                    <a:pt x="271310" y="275552"/>
                  </a:lnTo>
                  <a:lnTo>
                    <a:pt x="292072" y="271007"/>
                  </a:lnTo>
                  <a:lnTo>
                    <a:pt x="300660" y="269457"/>
                  </a:lnTo>
                  <a:lnTo>
                    <a:pt x="308081" y="268422"/>
                  </a:lnTo>
                  <a:lnTo>
                    <a:pt x="328007" y="26635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4" name="SMARTInkAnnotation356"/>
            <p:cNvSpPr/>
            <p:nvPr/>
          </p:nvSpPr>
          <p:spPr>
            <a:xfrm>
              <a:off x="3452563" y="3703320"/>
              <a:ext cx="287979" cy="259081"/>
            </a:xfrm>
            <a:custGeom>
              <a:avLst/>
              <a:gdLst/>
              <a:ahLst/>
              <a:cxnLst/>
              <a:rect l="0" t="0" r="0" b="0"/>
              <a:pathLst>
                <a:path w="287979" h="259081">
                  <a:moveTo>
                    <a:pt x="112533" y="0"/>
                  </a:moveTo>
                  <a:lnTo>
                    <a:pt x="108484" y="4045"/>
                  </a:lnTo>
                  <a:lnTo>
                    <a:pt x="107291" y="6083"/>
                  </a:lnTo>
                  <a:lnTo>
                    <a:pt x="104764" y="12997"/>
                  </a:lnTo>
                  <a:lnTo>
                    <a:pt x="101170" y="17912"/>
                  </a:lnTo>
                  <a:lnTo>
                    <a:pt x="94487" y="25176"/>
                  </a:lnTo>
                  <a:lnTo>
                    <a:pt x="76384" y="43637"/>
                  </a:lnTo>
                  <a:lnTo>
                    <a:pt x="42325" y="77745"/>
                  </a:lnTo>
                  <a:lnTo>
                    <a:pt x="36911" y="84003"/>
                  </a:lnTo>
                  <a:lnTo>
                    <a:pt x="32453" y="89869"/>
                  </a:lnTo>
                  <a:lnTo>
                    <a:pt x="15161" y="115495"/>
                  </a:lnTo>
                  <a:lnTo>
                    <a:pt x="11173" y="121870"/>
                  </a:lnTo>
                  <a:lnTo>
                    <a:pt x="7667" y="127813"/>
                  </a:lnTo>
                  <a:lnTo>
                    <a:pt x="4482" y="133469"/>
                  </a:lnTo>
                  <a:lnTo>
                    <a:pt x="2359" y="139779"/>
                  </a:lnTo>
                  <a:lnTo>
                    <a:pt x="943" y="146526"/>
                  </a:lnTo>
                  <a:lnTo>
                    <a:pt x="0" y="153564"/>
                  </a:lnTo>
                  <a:lnTo>
                    <a:pt x="218" y="159103"/>
                  </a:lnTo>
                  <a:lnTo>
                    <a:pt x="1211" y="163642"/>
                  </a:lnTo>
                  <a:lnTo>
                    <a:pt x="2721" y="167515"/>
                  </a:lnTo>
                  <a:lnTo>
                    <a:pt x="5422" y="172636"/>
                  </a:lnTo>
                  <a:lnTo>
                    <a:pt x="8919" y="178591"/>
                  </a:lnTo>
                  <a:lnTo>
                    <a:pt x="12945" y="185100"/>
                  </a:lnTo>
                  <a:lnTo>
                    <a:pt x="18171" y="190287"/>
                  </a:lnTo>
                  <a:lnTo>
                    <a:pt x="24198" y="194591"/>
                  </a:lnTo>
                  <a:lnTo>
                    <a:pt x="30759" y="198308"/>
                  </a:lnTo>
                  <a:lnTo>
                    <a:pt x="37676" y="202478"/>
                  </a:lnTo>
                  <a:lnTo>
                    <a:pt x="52141" y="211628"/>
                  </a:lnTo>
                  <a:lnTo>
                    <a:pt x="61253" y="215592"/>
                  </a:lnTo>
                  <a:lnTo>
                    <a:pt x="71566" y="219081"/>
                  </a:lnTo>
                  <a:lnTo>
                    <a:pt x="82679" y="222254"/>
                  </a:lnTo>
                  <a:lnTo>
                    <a:pt x="94326" y="225216"/>
                  </a:lnTo>
                  <a:lnTo>
                    <a:pt x="118567" y="230765"/>
                  </a:lnTo>
                  <a:lnTo>
                    <a:pt x="145727" y="236053"/>
                  </a:lnTo>
                  <a:lnTo>
                    <a:pt x="160089" y="238649"/>
                  </a:lnTo>
                  <a:lnTo>
                    <a:pt x="173902" y="240379"/>
                  </a:lnTo>
                  <a:lnTo>
                    <a:pt x="187348" y="241533"/>
                  </a:lnTo>
                  <a:lnTo>
                    <a:pt x="200550" y="242302"/>
                  </a:lnTo>
                  <a:lnTo>
                    <a:pt x="214437" y="244508"/>
                  </a:lnTo>
                  <a:lnTo>
                    <a:pt x="228781" y="247672"/>
                  </a:lnTo>
                  <a:lnTo>
                    <a:pt x="243428" y="251474"/>
                  </a:lnTo>
                  <a:lnTo>
                    <a:pt x="254887" y="254010"/>
                  </a:lnTo>
                  <a:lnTo>
                    <a:pt x="264223" y="255700"/>
                  </a:lnTo>
                  <a:lnTo>
                    <a:pt x="287978" y="2590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5" name="SMARTInkAnnotation357"/>
            <p:cNvSpPr/>
            <p:nvPr/>
          </p:nvSpPr>
          <p:spPr>
            <a:xfrm>
              <a:off x="3420163" y="3794864"/>
              <a:ext cx="213586" cy="45617"/>
            </a:xfrm>
            <a:custGeom>
              <a:avLst/>
              <a:gdLst/>
              <a:ahLst/>
              <a:cxnLst/>
              <a:rect l="0" t="0" r="0" b="0"/>
              <a:pathLst>
                <a:path w="213586" h="45617">
                  <a:moveTo>
                    <a:pt x="0" y="45616"/>
                  </a:moveTo>
                  <a:lnTo>
                    <a:pt x="0" y="41571"/>
                  </a:lnTo>
                  <a:lnTo>
                    <a:pt x="847" y="40379"/>
                  </a:lnTo>
                  <a:lnTo>
                    <a:pt x="2259" y="39585"/>
                  </a:lnTo>
                  <a:lnTo>
                    <a:pt x="4049" y="39055"/>
                  </a:lnTo>
                  <a:lnTo>
                    <a:pt x="6089" y="37856"/>
                  </a:lnTo>
                  <a:lnTo>
                    <a:pt x="8297" y="36209"/>
                  </a:lnTo>
                  <a:lnTo>
                    <a:pt x="10617" y="34265"/>
                  </a:lnTo>
                  <a:lnTo>
                    <a:pt x="13858" y="32122"/>
                  </a:lnTo>
                  <a:lnTo>
                    <a:pt x="17714" y="29846"/>
                  </a:lnTo>
                  <a:lnTo>
                    <a:pt x="21980" y="27483"/>
                  </a:lnTo>
                  <a:lnTo>
                    <a:pt x="25671" y="25061"/>
                  </a:lnTo>
                  <a:lnTo>
                    <a:pt x="28980" y="22599"/>
                  </a:lnTo>
                  <a:lnTo>
                    <a:pt x="32033" y="20111"/>
                  </a:lnTo>
                  <a:lnTo>
                    <a:pt x="34916" y="17606"/>
                  </a:lnTo>
                  <a:lnTo>
                    <a:pt x="37686" y="15089"/>
                  </a:lnTo>
                  <a:lnTo>
                    <a:pt x="40380" y="12565"/>
                  </a:lnTo>
                  <a:lnTo>
                    <a:pt x="43871" y="10882"/>
                  </a:lnTo>
                  <a:lnTo>
                    <a:pt x="47893" y="9760"/>
                  </a:lnTo>
                  <a:lnTo>
                    <a:pt x="52270" y="9012"/>
                  </a:lnTo>
                  <a:lnTo>
                    <a:pt x="56883" y="7667"/>
                  </a:lnTo>
                  <a:lnTo>
                    <a:pt x="61654" y="5923"/>
                  </a:lnTo>
                  <a:lnTo>
                    <a:pt x="66529" y="3914"/>
                  </a:lnTo>
                  <a:lnTo>
                    <a:pt x="72322" y="2575"/>
                  </a:lnTo>
                  <a:lnTo>
                    <a:pt x="78727" y="1682"/>
                  </a:lnTo>
                  <a:lnTo>
                    <a:pt x="85539" y="1086"/>
                  </a:lnTo>
                  <a:lnTo>
                    <a:pt x="92624" y="690"/>
                  </a:lnTo>
                  <a:lnTo>
                    <a:pt x="107276" y="249"/>
                  </a:lnTo>
                  <a:lnTo>
                    <a:pt x="129820" y="0"/>
                  </a:lnTo>
                  <a:lnTo>
                    <a:pt x="139095" y="812"/>
                  </a:lnTo>
                  <a:lnTo>
                    <a:pt x="149517" y="2200"/>
                  </a:lnTo>
                  <a:lnTo>
                    <a:pt x="160702" y="3972"/>
                  </a:lnTo>
                  <a:lnTo>
                    <a:pt x="169855" y="5153"/>
                  </a:lnTo>
                  <a:lnTo>
                    <a:pt x="177652" y="5941"/>
                  </a:lnTo>
                  <a:lnTo>
                    <a:pt x="184544" y="6466"/>
                  </a:lnTo>
                  <a:lnTo>
                    <a:pt x="190834" y="7663"/>
                  </a:lnTo>
                  <a:lnTo>
                    <a:pt x="196723" y="9307"/>
                  </a:lnTo>
                  <a:lnTo>
                    <a:pt x="213585" y="1513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6" name="SMARTInkAnnotation358"/>
            <p:cNvSpPr/>
            <p:nvPr/>
          </p:nvSpPr>
          <p:spPr>
            <a:xfrm>
              <a:off x="1963202" y="4175760"/>
              <a:ext cx="68626" cy="243841"/>
            </a:xfrm>
            <a:custGeom>
              <a:avLst/>
              <a:gdLst/>
              <a:ahLst/>
              <a:cxnLst/>
              <a:rect l="0" t="0" r="0" b="0"/>
              <a:pathLst>
                <a:path w="68626" h="243841">
                  <a:moveTo>
                    <a:pt x="61025" y="0"/>
                  </a:moveTo>
                  <a:lnTo>
                    <a:pt x="67592" y="0"/>
                  </a:lnTo>
                  <a:lnTo>
                    <a:pt x="67946" y="847"/>
                  </a:lnTo>
                  <a:lnTo>
                    <a:pt x="68513" y="8289"/>
                  </a:lnTo>
                  <a:lnTo>
                    <a:pt x="68591" y="13844"/>
                  </a:lnTo>
                  <a:lnTo>
                    <a:pt x="68625" y="21957"/>
                  </a:lnTo>
                  <a:lnTo>
                    <a:pt x="67787" y="27338"/>
                  </a:lnTo>
                  <a:lnTo>
                    <a:pt x="66381" y="33466"/>
                  </a:lnTo>
                  <a:lnTo>
                    <a:pt x="64595" y="40091"/>
                  </a:lnTo>
                  <a:lnTo>
                    <a:pt x="60352" y="54225"/>
                  </a:lnTo>
                  <a:lnTo>
                    <a:pt x="45710" y="99138"/>
                  </a:lnTo>
                  <a:lnTo>
                    <a:pt x="43187" y="106732"/>
                  </a:lnTo>
                  <a:lnTo>
                    <a:pt x="39809" y="115181"/>
                  </a:lnTo>
                  <a:lnTo>
                    <a:pt x="35863" y="124201"/>
                  </a:lnTo>
                  <a:lnTo>
                    <a:pt x="31537" y="133601"/>
                  </a:lnTo>
                  <a:lnTo>
                    <a:pt x="27805" y="143254"/>
                  </a:lnTo>
                  <a:lnTo>
                    <a:pt x="24470" y="153076"/>
                  </a:lnTo>
                  <a:lnTo>
                    <a:pt x="15726" y="180823"/>
                  </a:lnTo>
                  <a:lnTo>
                    <a:pt x="13027" y="189129"/>
                  </a:lnTo>
                  <a:lnTo>
                    <a:pt x="10380" y="196358"/>
                  </a:lnTo>
                  <a:lnTo>
                    <a:pt x="7768" y="202873"/>
                  </a:lnTo>
                  <a:lnTo>
                    <a:pt x="5178" y="208908"/>
                  </a:lnTo>
                  <a:lnTo>
                    <a:pt x="3452" y="214626"/>
                  </a:lnTo>
                  <a:lnTo>
                    <a:pt x="2302" y="220131"/>
                  </a:lnTo>
                  <a:lnTo>
                    <a:pt x="1535" y="225494"/>
                  </a:lnTo>
                  <a:lnTo>
                    <a:pt x="1023" y="229916"/>
                  </a:lnTo>
                  <a:lnTo>
                    <a:pt x="682" y="233710"/>
                  </a:lnTo>
                  <a:lnTo>
                    <a:pt x="0" y="2438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8" name="SMARTInkAnnotation359"/>
            <p:cNvSpPr/>
            <p:nvPr/>
          </p:nvSpPr>
          <p:spPr>
            <a:xfrm>
              <a:off x="1925062" y="4267200"/>
              <a:ext cx="167819" cy="30481"/>
            </a:xfrm>
            <a:custGeom>
              <a:avLst/>
              <a:gdLst/>
              <a:ahLst/>
              <a:cxnLst/>
              <a:rect l="0" t="0" r="0" b="0"/>
              <a:pathLst>
                <a:path w="167819" h="30481">
                  <a:moveTo>
                    <a:pt x="0" y="0"/>
                  </a:moveTo>
                  <a:lnTo>
                    <a:pt x="6568" y="0"/>
                  </a:lnTo>
                  <a:lnTo>
                    <a:pt x="9464" y="846"/>
                  </a:lnTo>
                  <a:lnTo>
                    <a:pt x="19462" y="4045"/>
                  </a:lnTo>
                  <a:lnTo>
                    <a:pt x="26536" y="6083"/>
                  </a:lnTo>
                  <a:lnTo>
                    <a:pt x="43436" y="10606"/>
                  </a:lnTo>
                  <a:lnTo>
                    <a:pt x="52689" y="12150"/>
                  </a:lnTo>
                  <a:lnTo>
                    <a:pt x="62248" y="13180"/>
                  </a:lnTo>
                  <a:lnTo>
                    <a:pt x="72011" y="13867"/>
                  </a:lnTo>
                  <a:lnTo>
                    <a:pt x="82757" y="15170"/>
                  </a:lnTo>
                  <a:lnTo>
                    <a:pt x="94160" y="16887"/>
                  </a:lnTo>
                  <a:lnTo>
                    <a:pt x="105999" y="18878"/>
                  </a:lnTo>
                  <a:lnTo>
                    <a:pt x="116434" y="21052"/>
                  </a:lnTo>
                  <a:lnTo>
                    <a:pt x="125934" y="23348"/>
                  </a:lnTo>
                  <a:lnTo>
                    <a:pt x="134810" y="25725"/>
                  </a:lnTo>
                  <a:lnTo>
                    <a:pt x="142422" y="27310"/>
                  </a:lnTo>
                  <a:lnTo>
                    <a:pt x="149192" y="28367"/>
                  </a:lnTo>
                  <a:lnTo>
                    <a:pt x="167818" y="304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9" name="SMARTInkAnnotation360"/>
            <p:cNvSpPr/>
            <p:nvPr/>
          </p:nvSpPr>
          <p:spPr>
            <a:xfrm>
              <a:off x="2275953" y="4122420"/>
              <a:ext cx="22783" cy="281941"/>
            </a:xfrm>
            <a:custGeom>
              <a:avLst/>
              <a:gdLst/>
              <a:ahLst/>
              <a:cxnLst/>
              <a:rect l="0" t="0" r="0" b="0"/>
              <a:pathLst>
                <a:path w="22783" h="281941">
                  <a:moveTo>
                    <a:pt x="0" y="0"/>
                  </a:moveTo>
                  <a:lnTo>
                    <a:pt x="4049" y="4045"/>
                  </a:lnTo>
                  <a:lnTo>
                    <a:pt x="5242" y="6084"/>
                  </a:lnTo>
                  <a:lnTo>
                    <a:pt x="6038" y="8289"/>
                  </a:lnTo>
                  <a:lnTo>
                    <a:pt x="6568" y="10606"/>
                  </a:lnTo>
                  <a:lnTo>
                    <a:pt x="7157" y="17696"/>
                  </a:lnTo>
                  <a:lnTo>
                    <a:pt x="7314" y="21958"/>
                  </a:lnTo>
                  <a:lnTo>
                    <a:pt x="8266" y="26491"/>
                  </a:lnTo>
                  <a:lnTo>
                    <a:pt x="9748" y="31208"/>
                  </a:lnTo>
                  <a:lnTo>
                    <a:pt x="11585" y="36046"/>
                  </a:lnTo>
                  <a:lnTo>
                    <a:pt x="12808" y="42657"/>
                  </a:lnTo>
                  <a:lnTo>
                    <a:pt x="13624" y="50451"/>
                  </a:lnTo>
                  <a:lnTo>
                    <a:pt x="14168" y="59034"/>
                  </a:lnTo>
                  <a:lnTo>
                    <a:pt x="15378" y="68143"/>
                  </a:lnTo>
                  <a:lnTo>
                    <a:pt x="17033" y="77602"/>
                  </a:lnTo>
                  <a:lnTo>
                    <a:pt x="18983" y="87295"/>
                  </a:lnTo>
                  <a:lnTo>
                    <a:pt x="20283" y="97143"/>
                  </a:lnTo>
                  <a:lnTo>
                    <a:pt x="21150" y="107095"/>
                  </a:lnTo>
                  <a:lnTo>
                    <a:pt x="21728" y="117117"/>
                  </a:lnTo>
                  <a:lnTo>
                    <a:pt x="22370" y="137284"/>
                  </a:lnTo>
                  <a:lnTo>
                    <a:pt x="22782" y="177824"/>
                  </a:lnTo>
                  <a:lnTo>
                    <a:pt x="21969" y="187976"/>
                  </a:lnTo>
                  <a:lnTo>
                    <a:pt x="20579" y="198131"/>
                  </a:lnTo>
                  <a:lnTo>
                    <a:pt x="18804" y="208288"/>
                  </a:lnTo>
                  <a:lnTo>
                    <a:pt x="17622" y="217598"/>
                  </a:lnTo>
                  <a:lnTo>
                    <a:pt x="16833" y="226345"/>
                  </a:lnTo>
                  <a:lnTo>
                    <a:pt x="16307" y="234717"/>
                  </a:lnTo>
                  <a:lnTo>
                    <a:pt x="15723" y="250793"/>
                  </a:lnTo>
                  <a:lnTo>
                    <a:pt x="15256" y="2819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0" name="SMARTInkAnnotation361"/>
            <p:cNvSpPr/>
            <p:nvPr/>
          </p:nvSpPr>
          <p:spPr>
            <a:xfrm>
              <a:off x="2481911" y="4160624"/>
              <a:ext cx="274611" cy="270879"/>
            </a:xfrm>
            <a:custGeom>
              <a:avLst/>
              <a:gdLst/>
              <a:ahLst/>
              <a:cxnLst/>
              <a:rect l="0" t="0" r="0" b="0"/>
              <a:pathLst>
                <a:path w="274611" h="270879">
                  <a:moveTo>
                    <a:pt x="0" y="22756"/>
                  </a:moveTo>
                  <a:lnTo>
                    <a:pt x="13881" y="8889"/>
                  </a:lnTo>
                  <a:lnTo>
                    <a:pt x="21426" y="5869"/>
                  </a:lnTo>
                  <a:lnTo>
                    <a:pt x="26997" y="3878"/>
                  </a:lnTo>
                  <a:lnTo>
                    <a:pt x="32406" y="2550"/>
                  </a:lnTo>
                  <a:lnTo>
                    <a:pt x="37708" y="1666"/>
                  </a:lnTo>
                  <a:lnTo>
                    <a:pt x="42937" y="1076"/>
                  </a:lnTo>
                  <a:lnTo>
                    <a:pt x="48966" y="682"/>
                  </a:lnTo>
                  <a:lnTo>
                    <a:pt x="55528" y="420"/>
                  </a:lnTo>
                  <a:lnTo>
                    <a:pt x="69600" y="129"/>
                  </a:lnTo>
                  <a:lnTo>
                    <a:pt x="84330" y="0"/>
                  </a:lnTo>
                  <a:lnTo>
                    <a:pt x="90970" y="812"/>
                  </a:lnTo>
                  <a:lnTo>
                    <a:pt x="97091" y="2200"/>
                  </a:lnTo>
                  <a:lnTo>
                    <a:pt x="102868" y="3972"/>
                  </a:lnTo>
                  <a:lnTo>
                    <a:pt x="109261" y="5153"/>
                  </a:lnTo>
                  <a:lnTo>
                    <a:pt x="116066" y="5941"/>
                  </a:lnTo>
                  <a:lnTo>
                    <a:pt x="123146" y="6466"/>
                  </a:lnTo>
                  <a:lnTo>
                    <a:pt x="129561" y="7663"/>
                  </a:lnTo>
                  <a:lnTo>
                    <a:pt x="135532" y="9307"/>
                  </a:lnTo>
                  <a:lnTo>
                    <a:pt x="141209" y="11250"/>
                  </a:lnTo>
                  <a:lnTo>
                    <a:pt x="149776" y="15667"/>
                  </a:lnTo>
                  <a:lnTo>
                    <a:pt x="153247" y="18029"/>
                  </a:lnTo>
                  <a:lnTo>
                    <a:pt x="159364" y="25171"/>
                  </a:lnTo>
                  <a:lnTo>
                    <a:pt x="164060" y="33143"/>
                  </a:lnTo>
                  <a:lnTo>
                    <a:pt x="166147" y="39508"/>
                  </a:lnTo>
                  <a:lnTo>
                    <a:pt x="165856" y="42391"/>
                  </a:lnTo>
                  <a:lnTo>
                    <a:pt x="164815" y="45159"/>
                  </a:lnTo>
                  <a:lnTo>
                    <a:pt x="160550" y="51340"/>
                  </a:lnTo>
                  <a:lnTo>
                    <a:pt x="153004" y="59731"/>
                  </a:lnTo>
                  <a:lnTo>
                    <a:pt x="147771" y="64340"/>
                  </a:lnTo>
                  <a:lnTo>
                    <a:pt x="141740" y="69105"/>
                  </a:lnTo>
                  <a:lnTo>
                    <a:pt x="135176" y="73975"/>
                  </a:lnTo>
                  <a:lnTo>
                    <a:pt x="128257" y="79763"/>
                  </a:lnTo>
                  <a:lnTo>
                    <a:pt x="121103" y="86160"/>
                  </a:lnTo>
                  <a:lnTo>
                    <a:pt x="113790" y="92966"/>
                  </a:lnTo>
                  <a:lnTo>
                    <a:pt x="106372" y="99195"/>
                  </a:lnTo>
                  <a:lnTo>
                    <a:pt x="98884" y="105042"/>
                  </a:lnTo>
                  <a:lnTo>
                    <a:pt x="64548" y="130638"/>
                  </a:lnTo>
                  <a:lnTo>
                    <a:pt x="56592" y="137857"/>
                  </a:lnTo>
                  <a:lnTo>
                    <a:pt x="49594" y="145210"/>
                  </a:lnTo>
                  <a:lnTo>
                    <a:pt x="43233" y="152652"/>
                  </a:lnTo>
                  <a:lnTo>
                    <a:pt x="36450" y="159307"/>
                  </a:lnTo>
                  <a:lnTo>
                    <a:pt x="29386" y="165436"/>
                  </a:lnTo>
                  <a:lnTo>
                    <a:pt x="22133" y="171216"/>
                  </a:lnTo>
                  <a:lnTo>
                    <a:pt x="16450" y="177610"/>
                  </a:lnTo>
                  <a:lnTo>
                    <a:pt x="11814" y="184412"/>
                  </a:lnTo>
                  <a:lnTo>
                    <a:pt x="7876" y="191486"/>
                  </a:lnTo>
                  <a:lnTo>
                    <a:pt x="5250" y="197896"/>
                  </a:lnTo>
                  <a:lnTo>
                    <a:pt x="3500" y="203863"/>
                  </a:lnTo>
                  <a:lnTo>
                    <a:pt x="2333" y="209534"/>
                  </a:lnTo>
                  <a:lnTo>
                    <a:pt x="2403" y="215008"/>
                  </a:lnTo>
                  <a:lnTo>
                    <a:pt x="3297" y="220351"/>
                  </a:lnTo>
                  <a:lnTo>
                    <a:pt x="4740" y="225606"/>
                  </a:lnTo>
                  <a:lnTo>
                    <a:pt x="8605" y="233703"/>
                  </a:lnTo>
                  <a:lnTo>
                    <a:pt x="10822" y="237047"/>
                  </a:lnTo>
                  <a:lnTo>
                    <a:pt x="14842" y="240971"/>
                  </a:lnTo>
                  <a:lnTo>
                    <a:pt x="20065" y="245279"/>
                  </a:lnTo>
                  <a:lnTo>
                    <a:pt x="26090" y="249845"/>
                  </a:lnTo>
                  <a:lnTo>
                    <a:pt x="33497" y="253735"/>
                  </a:lnTo>
                  <a:lnTo>
                    <a:pt x="41825" y="257175"/>
                  </a:lnTo>
                  <a:lnTo>
                    <a:pt x="50768" y="260316"/>
                  </a:lnTo>
                  <a:lnTo>
                    <a:pt x="60119" y="262409"/>
                  </a:lnTo>
                  <a:lnTo>
                    <a:pt x="69744" y="263805"/>
                  </a:lnTo>
                  <a:lnTo>
                    <a:pt x="79551" y="264736"/>
                  </a:lnTo>
                  <a:lnTo>
                    <a:pt x="90327" y="265356"/>
                  </a:lnTo>
                  <a:lnTo>
                    <a:pt x="113600" y="266045"/>
                  </a:lnTo>
                  <a:lnTo>
                    <a:pt x="125739" y="267076"/>
                  </a:lnTo>
                  <a:lnTo>
                    <a:pt x="138070" y="268609"/>
                  </a:lnTo>
                  <a:lnTo>
                    <a:pt x="150529" y="270478"/>
                  </a:lnTo>
                  <a:lnTo>
                    <a:pt x="163072" y="270878"/>
                  </a:lnTo>
                  <a:lnTo>
                    <a:pt x="175672" y="270297"/>
                  </a:lnTo>
                  <a:lnTo>
                    <a:pt x="188310" y="269064"/>
                  </a:lnTo>
                  <a:lnTo>
                    <a:pt x="200125" y="268241"/>
                  </a:lnTo>
                  <a:lnTo>
                    <a:pt x="211393" y="267693"/>
                  </a:lnTo>
                  <a:lnTo>
                    <a:pt x="238928" y="266921"/>
                  </a:lnTo>
                  <a:lnTo>
                    <a:pt x="245736" y="266813"/>
                  </a:lnTo>
                  <a:lnTo>
                    <a:pt x="251123" y="265894"/>
                  </a:lnTo>
                  <a:lnTo>
                    <a:pt x="259368" y="262616"/>
                  </a:lnTo>
                  <a:lnTo>
                    <a:pt x="265858" y="260594"/>
                  </a:lnTo>
                  <a:lnTo>
                    <a:pt x="274610" y="25897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1" name="SMARTInkAnnotation362"/>
            <p:cNvSpPr/>
            <p:nvPr/>
          </p:nvSpPr>
          <p:spPr>
            <a:xfrm>
              <a:off x="117211" y="4251960"/>
              <a:ext cx="45770" cy="266701"/>
            </a:xfrm>
            <a:custGeom>
              <a:avLst/>
              <a:gdLst/>
              <a:ahLst/>
              <a:cxnLst/>
              <a:rect l="0" t="0" r="0" b="0"/>
              <a:pathLst>
                <a:path w="45770" h="266701">
                  <a:moveTo>
                    <a:pt x="45769" y="0"/>
                  </a:moveTo>
                  <a:lnTo>
                    <a:pt x="45769" y="32564"/>
                  </a:lnTo>
                  <a:lnTo>
                    <a:pt x="44921" y="39489"/>
                  </a:lnTo>
                  <a:lnTo>
                    <a:pt x="43508" y="46646"/>
                  </a:lnTo>
                  <a:lnTo>
                    <a:pt x="41719" y="53958"/>
                  </a:lnTo>
                  <a:lnTo>
                    <a:pt x="40526" y="62218"/>
                  </a:lnTo>
                  <a:lnTo>
                    <a:pt x="39731" y="71112"/>
                  </a:lnTo>
                  <a:lnTo>
                    <a:pt x="39201" y="80429"/>
                  </a:lnTo>
                  <a:lnTo>
                    <a:pt x="38000" y="90025"/>
                  </a:lnTo>
                  <a:lnTo>
                    <a:pt x="36352" y="99810"/>
                  </a:lnTo>
                  <a:lnTo>
                    <a:pt x="27616" y="143894"/>
                  </a:lnTo>
                  <a:lnTo>
                    <a:pt x="22727" y="166117"/>
                  </a:lnTo>
                  <a:lnTo>
                    <a:pt x="20237" y="176785"/>
                  </a:lnTo>
                  <a:lnTo>
                    <a:pt x="17729" y="186437"/>
                  </a:lnTo>
                  <a:lnTo>
                    <a:pt x="15210" y="195411"/>
                  </a:lnTo>
                  <a:lnTo>
                    <a:pt x="12682" y="203934"/>
                  </a:lnTo>
                  <a:lnTo>
                    <a:pt x="10998" y="212156"/>
                  </a:lnTo>
                  <a:lnTo>
                    <a:pt x="9874" y="220177"/>
                  </a:lnTo>
                  <a:lnTo>
                    <a:pt x="9125" y="228065"/>
                  </a:lnTo>
                  <a:lnTo>
                    <a:pt x="8627" y="235017"/>
                  </a:lnTo>
                  <a:lnTo>
                    <a:pt x="8294" y="241345"/>
                  </a:lnTo>
                  <a:lnTo>
                    <a:pt x="8072" y="247256"/>
                  </a:lnTo>
                  <a:lnTo>
                    <a:pt x="7076" y="252044"/>
                  </a:lnTo>
                  <a:lnTo>
                    <a:pt x="5565" y="256083"/>
                  </a:lnTo>
                  <a:lnTo>
                    <a:pt x="0" y="2667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2" name="SMARTInkAnnotation363"/>
            <p:cNvSpPr/>
            <p:nvPr/>
          </p:nvSpPr>
          <p:spPr>
            <a:xfrm>
              <a:off x="132467" y="4373880"/>
              <a:ext cx="160190" cy="15241"/>
            </a:xfrm>
            <a:custGeom>
              <a:avLst/>
              <a:gdLst/>
              <a:ahLst/>
              <a:cxnLst/>
              <a:rect l="0" t="0" r="0" b="0"/>
              <a:pathLst>
                <a:path w="160190" h="15241">
                  <a:moveTo>
                    <a:pt x="0" y="0"/>
                  </a:moveTo>
                  <a:lnTo>
                    <a:pt x="17931" y="0"/>
                  </a:lnTo>
                  <a:lnTo>
                    <a:pt x="22125" y="846"/>
                  </a:lnTo>
                  <a:lnTo>
                    <a:pt x="27463" y="2258"/>
                  </a:lnTo>
                  <a:lnTo>
                    <a:pt x="33565" y="4045"/>
                  </a:lnTo>
                  <a:lnTo>
                    <a:pt x="41023" y="5237"/>
                  </a:lnTo>
                  <a:lnTo>
                    <a:pt x="49385" y="6031"/>
                  </a:lnTo>
                  <a:lnTo>
                    <a:pt x="58351" y="6561"/>
                  </a:lnTo>
                  <a:lnTo>
                    <a:pt x="66870" y="7761"/>
                  </a:lnTo>
                  <a:lnTo>
                    <a:pt x="75092" y="9407"/>
                  </a:lnTo>
                  <a:lnTo>
                    <a:pt x="83116" y="11352"/>
                  </a:lnTo>
                  <a:lnTo>
                    <a:pt x="91856" y="12648"/>
                  </a:lnTo>
                  <a:lnTo>
                    <a:pt x="101073" y="13512"/>
                  </a:lnTo>
                  <a:lnTo>
                    <a:pt x="118659" y="14472"/>
                  </a:lnTo>
                  <a:lnTo>
                    <a:pt x="132126" y="14899"/>
                  </a:lnTo>
                  <a:lnTo>
                    <a:pt x="160189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3" name="SMARTInkAnnotation364"/>
            <p:cNvSpPr/>
            <p:nvPr/>
          </p:nvSpPr>
          <p:spPr>
            <a:xfrm>
              <a:off x="490986" y="4251960"/>
              <a:ext cx="34633" cy="304801"/>
            </a:xfrm>
            <a:custGeom>
              <a:avLst/>
              <a:gdLst/>
              <a:ahLst/>
              <a:cxnLst/>
              <a:rect l="0" t="0" r="0" b="0"/>
              <a:pathLst>
                <a:path w="34633" h="304801">
                  <a:moveTo>
                    <a:pt x="0" y="0"/>
                  </a:moveTo>
                  <a:lnTo>
                    <a:pt x="8099" y="0"/>
                  </a:lnTo>
                  <a:lnTo>
                    <a:pt x="10485" y="847"/>
                  </a:lnTo>
                  <a:lnTo>
                    <a:pt x="12075" y="2258"/>
                  </a:lnTo>
                  <a:lnTo>
                    <a:pt x="13136" y="4045"/>
                  </a:lnTo>
                  <a:lnTo>
                    <a:pt x="13843" y="6084"/>
                  </a:lnTo>
                  <a:lnTo>
                    <a:pt x="14628" y="10606"/>
                  </a:lnTo>
                  <a:lnTo>
                    <a:pt x="15685" y="12998"/>
                  </a:lnTo>
                  <a:lnTo>
                    <a:pt x="17237" y="15438"/>
                  </a:lnTo>
                  <a:lnTo>
                    <a:pt x="19120" y="17912"/>
                  </a:lnTo>
                  <a:lnTo>
                    <a:pt x="21222" y="21255"/>
                  </a:lnTo>
                  <a:lnTo>
                    <a:pt x="23471" y="25177"/>
                  </a:lnTo>
                  <a:lnTo>
                    <a:pt x="25818" y="29484"/>
                  </a:lnTo>
                  <a:lnTo>
                    <a:pt x="27383" y="34896"/>
                  </a:lnTo>
                  <a:lnTo>
                    <a:pt x="28426" y="41045"/>
                  </a:lnTo>
                  <a:lnTo>
                    <a:pt x="29122" y="47683"/>
                  </a:lnTo>
                  <a:lnTo>
                    <a:pt x="30433" y="55496"/>
                  </a:lnTo>
                  <a:lnTo>
                    <a:pt x="32155" y="64090"/>
                  </a:lnTo>
                  <a:lnTo>
                    <a:pt x="34150" y="73207"/>
                  </a:lnTo>
                  <a:lnTo>
                    <a:pt x="34632" y="82672"/>
                  </a:lnTo>
                  <a:lnTo>
                    <a:pt x="34107" y="92368"/>
                  </a:lnTo>
                  <a:lnTo>
                    <a:pt x="32908" y="102218"/>
                  </a:lnTo>
                  <a:lnTo>
                    <a:pt x="32110" y="112172"/>
                  </a:lnTo>
                  <a:lnTo>
                    <a:pt x="31577" y="122195"/>
                  </a:lnTo>
                  <a:lnTo>
                    <a:pt x="31222" y="132263"/>
                  </a:lnTo>
                  <a:lnTo>
                    <a:pt x="30138" y="143209"/>
                  </a:lnTo>
                  <a:lnTo>
                    <a:pt x="28568" y="154739"/>
                  </a:lnTo>
                  <a:lnTo>
                    <a:pt x="26673" y="166660"/>
                  </a:lnTo>
                  <a:lnTo>
                    <a:pt x="25410" y="177993"/>
                  </a:lnTo>
                  <a:lnTo>
                    <a:pt x="24568" y="188936"/>
                  </a:lnTo>
                  <a:lnTo>
                    <a:pt x="23633" y="209278"/>
                  </a:lnTo>
                  <a:lnTo>
                    <a:pt x="23217" y="226786"/>
                  </a:lnTo>
                  <a:lnTo>
                    <a:pt x="23954" y="235010"/>
                  </a:lnTo>
                  <a:lnTo>
                    <a:pt x="25292" y="243034"/>
                  </a:lnTo>
                  <a:lnTo>
                    <a:pt x="27032" y="250923"/>
                  </a:lnTo>
                  <a:lnTo>
                    <a:pt x="28192" y="257875"/>
                  </a:lnTo>
                  <a:lnTo>
                    <a:pt x="28966" y="264204"/>
                  </a:lnTo>
                  <a:lnTo>
                    <a:pt x="29481" y="270116"/>
                  </a:lnTo>
                  <a:lnTo>
                    <a:pt x="30054" y="278943"/>
                  </a:lnTo>
                  <a:lnTo>
                    <a:pt x="30309" y="286535"/>
                  </a:lnTo>
                  <a:lnTo>
                    <a:pt x="30512" y="3048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4" name="SMARTInkAnnotation365"/>
            <p:cNvSpPr/>
            <p:nvPr/>
          </p:nvSpPr>
          <p:spPr>
            <a:xfrm>
              <a:off x="742712" y="4251999"/>
              <a:ext cx="251728" cy="266511"/>
            </a:xfrm>
            <a:custGeom>
              <a:avLst/>
              <a:gdLst/>
              <a:ahLst/>
              <a:cxnLst/>
              <a:rect l="0" t="0" r="0" b="0"/>
              <a:pathLst>
                <a:path w="251728" h="266511">
                  <a:moveTo>
                    <a:pt x="0" y="60921"/>
                  </a:moveTo>
                  <a:lnTo>
                    <a:pt x="0" y="45304"/>
                  </a:lnTo>
                  <a:lnTo>
                    <a:pt x="848" y="42042"/>
                  </a:lnTo>
                  <a:lnTo>
                    <a:pt x="4049" y="36161"/>
                  </a:lnTo>
                  <a:lnTo>
                    <a:pt x="10617" y="28091"/>
                  </a:lnTo>
                  <a:lnTo>
                    <a:pt x="17715" y="22905"/>
                  </a:lnTo>
                  <a:lnTo>
                    <a:pt x="21981" y="20337"/>
                  </a:lnTo>
                  <a:lnTo>
                    <a:pt x="27367" y="17778"/>
                  </a:lnTo>
                  <a:lnTo>
                    <a:pt x="33501" y="15225"/>
                  </a:lnTo>
                  <a:lnTo>
                    <a:pt x="40133" y="12677"/>
                  </a:lnTo>
                  <a:lnTo>
                    <a:pt x="47944" y="10132"/>
                  </a:lnTo>
                  <a:lnTo>
                    <a:pt x="56542" y="7588"/>
                  </a:lnTo>
                  <a:lnTo>
                    <a:pt x="65665" y="5045"/>
                  </a:lnTo>
                  <a:lnTo>
                    <a:pt x="74289" y="3351"/>
                  </a:lnTo>
                  <a:lnTo>
                    <a:pt x="82581" y="2221"/>
                  </a:lnTo>
                  <a:lnTo>
                    <a:pt x="90652" y="1467"/>
                  </a:lnTo>
                  <a:lnTo>
                    <a:pt x="99423" y="965"/>
                  </a:lnTo>
                  <a:lnTo>
                    <a:pt x="118208" y="407"/>
                  </a:lnTo>
                  <a:lnTo>
                    <a:pt x="159684" y="19"/>
                  </a:lnTo>
                  <a:lnTo>
                    <a:pt x="167481" y="0"/>
                  </a:lnTo>
                  <a:lnTo>
                    <a:pt x="174374" y="834"/>
                  </a:lnTo>
                  <a:lnTo>
                    <a:pt x="180664" y="2236"/>
                  </a:lnTo>
                  <a:lnTo>
                    <a:pt x="186553" y="4017"/>
                  </a:lnTo>
                  <a:lnTo>
                    <a:pt x="192174" y="6052"/>
                  </a:lnTo>
                  <a:lnTo>
                    <a:pt x="197616" y="8255"/>
                  </a:lnTo>
                  <a:lnTo>
                    <a:pt x="202939" y="10570"/>
                  </a:lnTo>
                  <a:lnTo>
                    <a:pt x="206488" y="13807"/>
                  </a:lnTo>
                  <a:lnTo>
                    <a:pt x="208854" y="17659"/>
                  </a:lnTo>
                  <a:lnTo>
                    <a:pt x="210432" y="21920"/>
                  </a:lnTo>
                  <a:lnTo>
                    <a:pt x="211483" y="26453"/>
                  </a:lnTo>
                  <a:lnTo>
                    <a:pt x="212184" y="31168"/>
                  </a:lnTo>
                  <a:lnTo>
                    <a:pt x="212651" y="36006"/>
                  </a:lnTo>
                  <a:lnTo>
                    <a:pt x="211268" y="40924"/>
                  </a:lnTo>
                  <a:lnTo>
                    <a:pt x="208651" y="45896"/>
                  </a:lnTo>
                  <a:lnTo>
                    <a:pt x="192270" y="70088"/>
                  </a:lnTo>
                  <a:lnTo>
                    <a:pt x="186662" y="77193"/>
                  </a:lnTo>
                  <a:lnTo>
                    <a:pt x="180380" y="84469"/>
                  </a:lnTo>
                  <a:lnTo>
                    <a:pt x="173650" y="91859"/>
                  </a:lnTo>
                  <a:lnTo>
                    <a:pt x="159392" y="106845"/>
                  </a:lnTo>
                  <a:lnTo>
                    <a:pt x="81377" y="185360"/>
                  </a:lnTo>
                  <a:lnTo>
                    <a:pt x="76288" y="192140"/>
                  </a:lnTo>
                  <a:lnTo>
                    <a:pt x="72048" y="199200"/>
                  </a:lnTo>
                  <a:lnTo>
                    <a:pt x="68373" y="206447"/>
                  </a:lnTo>
                  <a:lnTo>
                    <a:pt x="65076" y="212125"/>
                  </a:lnTo>
                  <a:lnTo>
                    <a:pt x="62031" y="216757"/>
                  </a:lnTo>
                  <a:lnTo>
                    <a:pt x="59153" y="220692"/>
                  </a:lnTo>
                  <a:lnTo>
                    <a:pt x="57234" y="225855"/>
                  </a:lnTo>
                  <a:lnTo>
                    <a:pt x="55955" y="231837"/>
                  </a:lnTo>
                  <a:lnTo>
                    <a:pt x="55102" y="238365"/>
                  </a:lnTo>
                  <a:lnTo>
                    <a:pt x="57076" y="243563"/>
                  </a:lnTo>
                  <a:lnTo>
                    <a:pt x="60935" y="247876"/>
                  </a:lnTo>
                  <a:lnTo>
                    <a:pt x="66050" y="251597"/>
                  </a:lnTo>
                  <a:lnTo>
                    <a:pt x="71155" y="254925"/>
                  </a:lnTo>
                  <a:lnTo>
                    <a:pt x="76254" y="257990"/>
                  </a:lnTo>
                  <a:lnTo>
                    <a:pt x="81348" y="260880"/>
                  </a:lnTo>
                  <a:lnTo>
                    <a:pt x="88135" y="262807"/>
                  </a:lnTo>
                  <a:lnTo>
                    <a:pt x="96049" y="264091"/>
                  </a:lnTo>
                  <a:lnTo>
                    <a:pt x="104716" y="264948"/>
                  </a:lnTo>
                  <a:lnTo>
                    <a:pt x="114732" y="265519"/>
                  </a:lnTo>
                  <a:lnTo>
                    <a:pt x="137161" y="266153"/>
                  </a:lnTo>
                  <a:lnTo>
                    <a:pt x="173614" y="266510"/>
                  </a:lnTo>
                  <a:lnTo>
                    <a:pt x="185243" y="265714"/>
                  </a:lnTo>
                  <a:lnTo>
                    <a:pt x="196386" y="264336"/>
                  </a:lnTo>
                  <a:lnTo>
                    <a:pt x="207205" y="262571"/>
                  </a:lnTo>
                  <a:lnTo>
                    <a:pt x="216960" y="261394"/>
                  </a:lnTo>
                  <a:lnTo>
                    <a:pt x="226006" y="260610"/>
                  </a:lnTo>
                  <a:lnTo>
                    <a:pt x="251727" y="2590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5" name="SMARTInkAnnotation366"/>
            <p:cNvSpPr/>
            <p:nvPr/>
          </p:nvSpPr>
          <p:spPr>
            <a:xfrm>
              <a:off x="140095" y="4839049"/>
              <a:ext cx="325880" cy="326108"/>
            </a:xfrm>
            <a:custGeom>
              <a:avLst/>
              <a:gdLst/>
              <a:ahLst/>
              <a:cxnLst/>
              <a:rect l="0" t="0" r="0" b="0"/>
              <a:pathLst>
                <a:path w="325880" h="326108">
                  <a:moveTo>
                    <a:pt x="0" y="30130"/>
                  </a:moveTo>
                  <a:lnTo>
                    <a:pt x="0" y="26085"/>
                  </a:lnTo>
                  <a:lnTo>
                    <a:pt x="848" y="24893"/>
                  </a:lnTo>
                  <a:lnTo>
                    <a:pt x="2260" y="24099"/>
                  </a:lnTo>
                  <a:lnTo>
                    <a:pt x="4049" y="23569"/>
                  </a:lnTo>
                  <a:lnTo>
                    <a:pt x="10558" y="22981"/>
                  </a:lnTo>
                  <a:lnTo>
                    <a:pt x="19948" y="21873"/>
                  </a:lnTo>
                  <a:lnTo>
                    <a:pt x="26013" y="20392"/>
                  </a:lnTo>
                  <a:lnTo>
                    <a:pt x="32598" y="18558"/>
                  </a:lnTo>
                  <a:lnTo>
                    <a:pt x="46695" y="14263"/>
                  </a:lnTo>
                  <a:lnTo>
                    <a:pt x="54015" y="11932"/>
                  </a:lnTo>
                  <a:lnTo>
                    <a:pt x="63132" y="10378"/>
                  </a:lnTo>
                  <a:lnTo>
                    <a:pt x="73448" y="9342"/>
                  </a:lnTo>
                  <a:lnTo>
                    <a:pt x="84563" y="8652"/>
                  </a:lnTo>
                  <a:lnTo>
                    <a:pt x="96210" y="7344"/>
                  </a:lnTo>
                  <a:lnTo>
                    <a:pt x="108214" y="5626"/>
                  </a:lnTo>
                  <a:lnTo>
                    <a:pt x="120453" y="3634"/>
                  </a:lnTo>
                  <a:lnTo>
                    <a:pt x="132851" y="2306"/>
                  </a:lnTo>
                  <a:lnTo>
                    <a:pt x="145354" y="1421"/>
                  </a:lnTo>
                  <a:lnTo>
                    <a:pt x="157928" y="830"/>
                  </a:lnTo>
                  <a:lnTo>
                    <a:pt x="183198" y="175"/>
                  </a:lnTo>
                  <a:lnTo>
                    <a:pt x="195870" y="0"/>
                  </a:lnTo>
                  <a:lnTo>
                    <a:pt x="207708" y="730"/>
                  </a:lnTo>
                  <a:lnTo>
                    <a:pt x="218991" y="2063"/>
                  </a:lnTo>
                  <a:lnTo>
                    <a:pt x="229903" y="3798"/>
                  </a:lnTo>
                  <a:lnTo>
                    <a:pt x="240567" y="4956"/>
                  </a:lnTo>
                  <a:lnTo>
                    <a:pt x="251067" y="5727"/>
                  </a:lnTo>
                  <a:lnTo>
                    <a:pt x="261458" y="6241"/>
                  </a:lnTo>
                  <a:lnTo>
                    <a:pt x="270928" y="8278"/>
                  </a:lnTo>
                  <a:lnTo>
                    <a:pt x="279783" y="11329"/>
                  </a:lnTo>
                  <a:lnTo>
                    <a:pt x="288230" y="15056"/>
                  </a:lnTo>
                  <a:lnTo>
                    <a:pt x="295556" y="17541"/>
                  </a:lnTo>
                  <a:lnTo>
                    <a:pt x="302135" y="19197"/>
                  </a:lnTo>
                  <a:lnTo>
                    <a:pt x="308216" y="20301"/>
                  </a:lnTo>
                  <a:lnTo>
                    <a:pt x="317233" y="23786"/>
                  </a:lnTo>
                  <a:lnTo>
                    <a:pt x="320824" y="25901"/>
                  </a:lnTo>
                  <a:lnTo>
                    <a:pt x="323218" y="28157"/>
                  </a:lnTo>
                  <a:lnTo>
                    <a:pt x="324815" y="30508"/>
                  </a:lnTo>
                  <a:lnTo>
                    <a:pt x="325879" y="32923"/>
                  </a:lnTo>
                  <a:lnTo>
                    <a:pt x="325741" y="35378"/>
                  </a:lnTo>
                  <a:lnTo>
                    <a:pt x="324801" y="37862"/>
                  </a:lnTo>
                  <a:lnTo>
                    <a:pt x="321497" y="42880"/>
                  </a:lnTo>
                  <a:lnTo>
                    <a:pt x="317203" y="47933"/>
                  </a:lnTo>
                  <a:lnTo>
                    <a:pt x="307949" y="53000"/>
                  </a:lnTo>
                  <a:lnTo>
                    <a:pt x="301921" y="55537"/>
                  </a:lnTo>
                  <a:lnTo>
                    <a:pt x="295361" y="58075"/>
                  </a:lnTo>
                  <a:lnTo>
                    <a:pt x="281290" y="63152"/>
                  </a:lnTo>
                  <a:lnTo>
                    <a:pt x="213561" y="86010"/>
                  </a:lnTo>
                  <a:lnTo>
                    <a:pt x="206789" y="87703"/>
                  </a:lnTo>
                  <a:lnTo>
                    <a:pt x="200579" y="88832"/>
                  </a:lnTo>
                  <a:lnTo>
                    <a:pt x="194744" y="89585"/>
                  </a:lnTo>
                  <a:lnTo>
                    <a:pt x="190006" y="91780"/>
                  </a:lnTo>
                  <a:lnTo>
                    <a:pt x="186000" y="94937"/>
                  </a:lnTo>
                  <a:lnTo>
                    <a:pt x="182482" y="98735"/>
                  </a:lnTo>
                  <a:lnTo>
                    <a:pt x="179289" y="101267"/>
                  </a:lnTo>
                  <a:lnTo>
                    <a:pt x="173481" y="104080"/>
                  </a:lnTo>
                  <a:lnTo>
                    <a:pt x="171593" y="105676"/>
                  </a:lnTo>
                  <a:lnTo>
                    <a:pt x="170335" y="107588"/>
                  </a:lnTo>
                  <a:lnTo>
                    <a:pt x="169495" y="109709"/>
                  </a:lnTo>
                  <a:lnTo>
                    <a:pt x="169784" y="111969"/>
                  </a:lnTo>
                  <a:lnTo>
                    <a:pt x="170823" y="114323"/>
                  </a:lnTo>
                  <a:lnTo>
                    <a:pt x="176336" y="123938"/>
                  </a:lnTo>
                  <a:lnTo>
                    <a:pt x="181775" y="132782"/>
                  </a:lnTo>
                  <a:lnTo>
                    <a:pt x="189842" y="142358"/>
                  </a:lnTo>
                  <a:lnTo>
                    <a:pt x="195214" y="147282"/>
                  </a:lnTo>
                  <a:lnTo>
                    <a:pt x="201338" y="152258"/>
                  </a:lnTo>
                  <a:lnTo>
                    <a:pt x="207963" y="157269"/>
                  </a:lnTo>
                  <a:lnTo>
                    <a:pt x="222105" y="167352"/>
                  </a:lnTo>
                  <a:lnTo>
                    <a:pt x="251902" y="187622"/>
                  </a:lnTo>
                  <a:lnTo>
                    <a:pt x="259472" y="193545"/>
                  </a:lnTo>
                  <a:lnTo>
                    <a:pt x="267061" y="200033"/>
                  </a:lnTo>
                  <a:lnTo>
                    <a:pt x="281426" y="213169"/>
                  </a:lnTo>
                  <a:lnTo>
                    <a:pt x="293460" y="224652"/>
                  </a:lnTo>
                  <a:lnTo>
                    <a:pt x="299043" y="230932"/>
                  </a:lnTo>
                  <a:lnTo>
                    <a:pt x="304460" y="237658"/>
                  </a:lnTo>
                  <a:lnTo>
                    <a:pt x="309766" y="244682"/>
                  </a:lnTo>
                  <a:lnTo>
                    <a:pt x="313304" y="251058"/>
                  </a:lnTo>
                  <a:lnTo>
                    <a:pt x="315662" y="257002"/>
                  </a:lnTo>
                  <a:lnTo>
                    <a:pt x="317234" y="262658"/>
                  </a:lnTo>
                  <a:lnTo>
                    <a:pt x="317435" y="268122"/>
                  </a:lnTo>
                  <a:lnTo>
                    <a:pt x="316721" y="273458"/>
                  </a:lnTo>
                  <a:lnTo>
                    <a:pt x="315397" y="278708"/>
                  </a:lnTo>
                  <a:lnTo>
                    <a:pt x="313668" y="283903"/>
                  </a:lnTo>
                  <a:lnTo>
                    <a:pt x="311667" y="289059"/>
                  </a:lnTo>
                  <a:lnTo>
                    <a:pt x="309486" y="294189"/>
                  </a:lnTo>
                  <a:lnTo>
                    <a:pt x="306336" y="298456"/>
                  </a:lnTo>
                  <a:lnTo>
                    <a:pt x="298316" y="305455"/>
                  </a:lnTo>
                  <a:lnTo>
                    <a:pt x="292957" y="308507"/>
                  </a:lnTo>
                  <a:lnTo>
                    <a:pt x="286841" y="311388"/>
                  </a:lnTo>
                  <a:lnTo>
                    <a:pt x="280222" y="314156"/>
                  </a:lnTo>
                  <a:lnTo>
                    <a:pt x="273266" y="316000"/>
                  </a:lnTo>
                  <a:lnTo>
                    <a:pt x="266086" y="317231"/>
                  </a:lnTo>
                  <a:lnTo>
                    <a:pt x="258757" y="318051"/>
                  </a:lnTo>
                  <a:lnTo>
                    <a:pt x="251328" y="319444"/>
                  </a:lnTo>
                  <a:lnTo>
                    <a:pt x="243832" y="321219"/>
                  </a:lnTo>
                  <a:lnTo>
                    <a:pt x="236293" y="323249"/>
                  </a:lnTo>
                  <a:lnTo>
                    <a:pt x="227876" y="324603"/>
                  </a:lnTo>
                  <a:lnTo>
                    <a:pt x="218875" y="325506"/>
                  </a:lnTo>
                  <a:lnTo>
                    <a:pt x="209484" y="326107"/>
                  </a:lnTo>
                  <a:lnTo>
                    <a:pt x="201528" y="325662"/>
                  </a:lnTo>
                  <a:lnTo>
                    <a:pt x="194529" y="324518"/>
                  </a:lnTo>
                  <a:lnTo>
                    <a:pt x="188168" y="322908"/>
                  </a:lnTo>
                  <a:lnTo>
                    <a:pt x="181384" y="320990"/>
                  </a:lnTo>
                  <a:lnTo>
                    <a:pt x="167067" y="316599"/>
                  </a:lnTo>
                  <a:lnTo>
                    <a:pt x="160536" y="314243"/>
                  </a:lnTo>
                  <a:lnTo>
                    <a:pt x="154488" y="311825"/>
                  </a:lnTo>
                  <a:lnTo>
                    <a:pt x="148760" y="309367"/>
                  </a:lnTo>
                  <a:lnTo>
                    <a:pt x="140136" y="304378"/>
                  </a:lnTo>
                  <a:lnTo>
                    <a:pt x="133478" y="300184"/>
                  </a:lnTo>
                  <a:lnTo>
                    <a:pt x="127694" y="298321"/>
                  </a:lnTo>
                  <a:lnTo>
                    <a:pt x="125812" y="296977"/>
                  </a:lnTo>
                  <a:lnTo>
                    <a:pt x="124558" y="295235"/>
                  </a:lnTo>
                  <a:lnTo>
                    <a:pt x="122049" y="28921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6" name="SMARTInkAnnotation367"/>
            <p:cNvSpPr/>
            <p:nvPr/>
          </p:nvSpPr>
          <p:spPr>
            <a:xfrm>
              <a:off x="529127" y="5006340"/>
              <a:ext cx="76281" cy="7594"/>
            </a:xfrm>
            <a:custGeom>
              <a:avLst/>
              <a:gdLst/>
              <a:ahLst/>
              <a:cxnLst/>
              <a:rect l="0" t="0" r="0" b="0"/>
              <a:pathLst>
                <a:path w="76281" h="7594">
                  <a:moveTo>
                    <a:pt x="0" y="0"/>
                  </a:moveTo>
                  <a:lnTo>
                    <a:pt x="6567" y="6561"/>
                  </a:lnTo>
                  <a:lnTo>
                    <a:pt x="8616" y="6914"/>
                  </a:lnTo>
                  <a:lnTo>
                    <a:pt x="11677" y="7149"/>
                  </a:lnTo>
                  <a:lnTo>
                    <a:pt x="15412" y="7306"/>
                  </a:lnTo>
                  <a:lnTo>
                    <a:pt x="24084" y="7481"/>
                  </a:lnTo>
                  <a:lnTo>
                    <a:pt x="47512" y="7593"/>
                  </a:lnTo>
                  <a:lnTo>
                    <a:pt x="53711" y="6755"/>
                  </a:lnTo>
                  <a:lnTo>
                    <a:pt x="59539" y="5350"/>
                  </a:lnTo>
                  <a:lnTo>
                    <a:pt x="7628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7" name="SMARTInkAnnotation368"/>
            <p:cNvSpPr/>
            <p:nvPr/>
          </p:nvSpPr>
          <p:spPr>
            <a:xfrm>
              <a:off x="750340" y="4899660"/>
              <a:ext cx="285318" cy="311591"/>
            </a:xfrm>
            <a:custGeom>
              <a:avLst/>
              <a:gdLst/>
              <a:ahLst/>
              <a:cxnLst/>
              <a:rect l="0" t="0" r="0" b="0"/>
              <a:pathLst>
                <a:path w="285318" h="311591">
                  <a:moveTo>
                    <a:pt x="53397" y="0"/>
                  </a:moveTo>
                  <a:lnTo>
                    <a:pt x="53397" y="6561"/>
                  </a:lnTo>
                  <a:lnTo>
                    <a:pt x="48154" y="13494"/>
                  </a:lnTo>
                  <a:lnTo>
                    <a:pt x="46829" y="18133"/>
                  </a:lnTo>
                  <a:lnTo>
                    <a:pt x="46083" y="25505"/>
                  </a:lnTo>
                  <a:lnTo>
                    <a:pt x="43648" y="32784"/>
                  </a:lnTo>
                  <a:lnTo>
                    <a:pt x="39741" y="40818"/>
                  </a:lnTo>
                  <a:lnTo>
                    <a:pt x="35179" y="47210"/>
                  </a:lnTo>
                  <a:lnTo>
                    <a:pt x="33623" y="50946"/>
                  </a:lnTo>
                  <a:lnTo>
                    <a:pt x="31895" y="59614"/>
                  </a:lnTo>
                  <a:lnTo>
                    <a:pt x="28866" y="66852"/>
                  </a:lnTo>
                  <a:lnTo>
                    <a:pt x="24695" y="73739"/>
                  </a:lnTo>
                  <a:lnTo>
                    <a:pt x="20017" y="82443"/>
                  </a:lnTo>
                  <a:lnTo>
                    <a:pt x="17582" y="85442"/>
                  </a:lnTo>
                  <a:lnTo>
                    <a:pt x="15112" y="87442"/>
                  </a:lnTo>
                  <a:lnTo>
                    <a:pt x="12617" y="88774"/>
                  </a:lnTo>
                  <a:lnTo>
                    <a:pt x="10954" y="90510"/>
                  </a:lnTo>
                  <a:lnTo>
                    <a:pt x="9846" y="92513"/>
                  </a:lnTo>
                  <a:lnTo>
                    <a:pt x="8066" y="97767"/>
                  </a:lnTo>
                  <a:lnTo>
                    <a:pt x="7666" y="105507"/>
                  </a:lnTo>
                  <a:lnTo>
                    <a:pt x="7631" y="100016"/>
                  </a:lnTo>
                  <a:lnTo>
                    <a:pt x="8478" y="99698"/>
                  </a:lnTo>
                  <a:lnTo>
                    <a:pt x="11679" y="99343"/>
                  </a:lnTo>
                  <a:lnTo>
                    <a:pt x="18186" y="96928"/>
                  </a:lnTo>
                  <a:lnTo>
                    <a:pt x="22295" y="95099"/>
                  </a:lnTo>
                  <a:lnTo>
                    <a:pt x="26729" y="93879"/>
                  </a:lnTo>
                  <a:lnTo>
                    <a:pt x="31381" y="93066"/>
                  </a:lnTo>
                  <a:lnTo>
                    <a:pt x="36177" y="92524"/>
                  </a:lnTo>
                  <a:lnTo>
                    <a:pt x="41916" y="91316"/>
                  </a:lnTo>
                  <a:lnTo>
                    <a:pt x="48286" y="89664"/>
                  </a:lnTo>
                  <a:lnTo>
                    <a:pt x="55075" y="87716"/>
                  </a:lnTo>
                  <a:lnTo>
                    <a:pt x="62991" y="87264"/>
                  </a:lnTo>
                  <a:lnTo>
                    <a:pt x="71659" y="87809"/>
                  </a:lnTo>
                  <a:lnTo>
                    <a:pt x="80827" y="89020"/>
                  </a:lnTo>
                  <a:lnTo>
                    <a:pt x="90330" y="89827"/>
                  </a:lnTo>
                  <a:lnTo>
                    <a:pt x="100055" y="90364"/>
                  </a:lnTo>
                  <a:lnTo>
                    <a:pt x="109929" y="90723"/>
                  </a:lnTo>
                  <a:lnTo>
                    <a:pt x="119902" y="91808"/>
                  </a:lnTo>
                  <a:lnTo>
                    <a:pt x="129941" y="93379"/>
                  </a:lnTo>
                  <a:lnTo>
                    <a:pt x="140024" y="95272"/>
                  </a:lnTo>
                  <a:lnTo>
                    <a:pt x="150136" y="98228"/>
                  </a:lnTo>
                  <a:lnTo>
                    <a:pt x="160267" y="101892"/>
                  </a:lnTo>
                  <a:lnTo>
                    <a:pt x="170412" y="106028"/>
                  </a:lnTo>
                  <a:lnTo>
                    <a:pt x="180566" y="110478"/>
                  </a:lnTo>
                  <a:lnTo>
                    <a:pt x="200888" y="119939"/>
                  </a:lnTo>
                  <a:lnTo>
                    <a:pt x="211054" y="125680"/>
                  </a:lnTo>
                  <a:lnTo>
                    <a:pt x="221221" y="132046"/>
                  </a:lnTo>
                  <a:lnTo>
                    <a:pt x="231389" y="138831"/>
                  </a:lnTo>
                  <a:lnTo>
                    <a:pt x="239864" y="145047"/>
                  </a:lnTo>
                  <a:lnTo>
                    <a:pt x="247208" y="150884"/>
                  </a:lnTo>
                  <a:lnTo>
                    <a:pt x="253799" y="156470"/>
                  </a:lnTo>
                  <a:lnTo>
                    <a:pt x="259889" y="161886"/>
                  </a:lnTo>
                  <a:lnTo>
                    <a:pt x="271175" y="172421"/>
                  </a:lnTo>
                  <a:lnTo>
                    <a:pt x="274863" y="178447"/>
                  </a:lnTo>
                  <a:lnTo>
                    <a:pt x="277322" y="185005"/>
                  </a:lnTo>
                  <a:lnTo>
                    <a:pt x="278961" y="191916"/>
                  </a:lnTo>
                  <a:lnTo>
                    <a:pt x="280901" y="199064"/>
                  </a:lnTo>
                  <a:lnTo>
                    <a:pt x="285317" y="213780"/>
                  </a:lnTo>
                  <a:lnTo>
                    <a:pt x="285138" y="221260"/>
                  </a:lnTo>
                  <a:lnTo>
                    <a:pt x="283324" y="228786"/>
                  </a:lnTo>
                  <a:lnTo>
                    <a:pt x="280420" y="236344"/>
                  </a:lnTo>
                  <a:lnTo>
                    <a:pt x="277636" y="243076"/>
                  </a:lnTo>
                  <a:lnTo>
                    <a:pt x="274932" y="249257"/>
                  </a:lnTo>
                  <a:lnTo>
                    <a:pt x="272282" y="255071"/>
                  </a:lnTo>
                  <a:lnTo>
                    <a:pt x="267973" y="261488"/>
                  </a:lnTo>
                  <a:lnTo>
                    <a:pt x="262557" y="268305"/>
                  </a:lnTo>
                  <a:lnTo>
                    <a:pt x="256404" y="275390"/>
                  </a:lnTo>
                  <a:lnTo>
                    <a:pt x="248912" y="280960"/>
                  </a:lnTo>
                  <a:lnTo>
                    <a:pt x="240527" y="285520"/>
                  </a:lnTo>
                  <a:lnTo>
                    <a:pt x="231547" y="289407"/>
                  </a:lnTo>
                  <a:lnTo>
                    <a:pt x="212528" y="298241"/>
                  </a:lnTo>
                  <a:lnTo>
                    <a:pt x="202710" y="302967"/>
                  </a:lnTo>
                  <a:lnTo>
                    <a:pt x="193622" y="306118"/>
                  </a:lnTo>
                  <a:lnTo>
                    <a:pt x="185020" y="308219"/>
                  </a:lnTo>
                  <a:lnTo>
                    <a:pt x="176743" y="309619"/>
                  </a:lnTo>
                  <a:lnTo>
                    <a:pt x="166987" y="310553"/>
                  </a:lnTo>
                  <a:lnTo>
                    <a:pt x="156246" y="311175"/>
                  </a:lnTo>
                  <a:lnTo>
                    <a:pt x="144847" y="311590"/>
                  </a:lnTo>
                  <a:lnTo>
                    <a:pt x="133858" y="311020"/>
                  </a:lnTo>
                  <a:lnTo>
                    <a:pt x="123141" y="309794"/>
                  </a:lnTo>
                  <a:lnTo>
                    <a:pt x="112606" y="308129"/>
                  </a:lnTo>
                  <a:lnTo>
                    <a:pt x="102193" y="306173"/>
                  </a:lnTo>
                  <a:lnTo>
                    <a:pt x="81582" y="301741"/>
                  </a:lnTo>
                  <a:lnTo>
                    <a:pt x="72187" y="298527"/>
                  </a:lnTo>
                  <a:lnTo>
                    <a:pt x="63381" y="294692"/>
                  </a:lnTo>
                  <a:lnTo>
                    <a:pt x="54967" y="290441"/>
                  </a:lnTo>
                  <a:lnTo>
                    <a:pt x="46815" y="285067"/>
                  </a:lnTo>
                  <a:lnTo>
                    <a:pt x="38838" y="278944"/>
                  </a:lnTo>
                  <a:lnTo>
                    <a:pt x="30978" y="272324"/>
                  </a:lnTo>
                  <a:lnTo>
                    <a:pt x="24042" y="266215"/>
                  </a:lnTo>
                  <a:lnTo>
                    <a:pt x="11815" y="254913"/>
                  </a:lnTo>
                  <a:lnTo>
                    <a:pt x="5251" y="246504"/>
                  </a:lnTo>
                  <a:lnTo>
                    <a:pt x="0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8" name="SMARTInkAnnotation369"/>
            <p:cNvSpPr/>
            <p:nvPr/>
          </p:nvSpPr>
          <p:spPr>
            <a:xfrm>
              <a:off x="788480" y="4907280"/>
              <a:ext cx="274612" cy="7620"/>
            </a:xfrm>
            <a:custGeom>
              <a:avLst/>
              <a:gdLst/>
              <a:ahLst/>
              <a:cxnLst/>
              <a:rect l="0" t="0" r="0" b="0"/>
              <a:pathLst>
                <a:path w="274612" h="7620">
                  <a:moveTo>
                    <a:pt x="0" y="7619"/>
                  </a:moveTo>
                  <a:lnTo>
                    <a:pt x="4050" y="3575"/>
                  </a:lnTo>
                  <a:lnTo>
                    <a:pt x="6090" y="2383"/>
                  </a:lnTo>
                  <a:lnTo>
                    <a:pt x="8298" y="1589"/>
                  </a:lnTo>
                  <a:lnTo>
                    <a:pt x="10618" y="1058"/>
                  </a:lnTo>
                  <a:lnTo>
                    <a:pt x="13859" y="706"/>
                  </a:lnTo>
                  <a:lnTo>
                    <a:pt x="17715" y="470"/>
                  </a:lnTo>
                  <a:lnTo>
                    <a:pt x="21981" y="313"/>
                  </a:lnTo>
                  <a:lnTo>
                    <a:pt x="53187" y="62"/>
                  </a:lnTo>
                  <a:lnTo>
                    <a:pt x="27461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9" name="SMARTInkAnnotation370"/>
            <p:cNvSpPr/>
            <p:nvPr/>
          </p:nvSpPr>
          <p:spPr>
            <a:xfrm>
              <a:off x="1307189" y="4869180"/>
              <a:ext cx="15156" cy="312421"/>
            </a:xfrm>
            <a:custGeom>
              <a:avLst/>
              <a:gdLst/>
              <a:ahLst/>
              <a:cxnLst/>
              <a:rect l="0" t="0" r="0" b="0"/>
              <a:pathLst>
                <a:path w="15156" h="312421">
                  <a:moveTo>
                    <a:pt x="0" y="0"/>
                  </a:moveTo>
                  <a:lnTo>
                    <a:pt x="0" y="4045"/>
                  </a:lnTo>
                  <a:lnTo>
                    <a:pt x="848" y="5237"/>
                  </a:lnTo>
                  <a:lnTo>
                    <a:pt x="2260" y="6031"/>
                  </a:lnTo>
                  <a:lnTo>
                    <a:pt x="4050" y="6561"/>
                  </a:lnTo>
                  <a:lnTo>
                    <a:pt x="5242" y="7760"/>
                  </a:lnTo>
                  <a:lnTo>
                    <a:pt x="6038" y="9407"/>
                  </a:lnTo>
                  <a:lnTo>
                    <a:pt x="6567" y="11351"/>
                  </a:lnTo>
                  <a:lnTo>
                    <a:pt x="7769" y="13494"/>
                  </a:lnTo>
                  <a:lnTo>
                    <a:pt x="9417" y="15770"/>
                  </a:lnTo>
                  <a:lnTo>
                    <a:pt x="11363" y="18133"/>
                  </a:lnTo>
                  <a:lnTo>
                    <a:pt x="12661" y="21402"/>
                  </a:lnTo>
                  <a:lnTo>
                    <a:pt x="13526" y="25275"/>
                  </a:lnTo>
                  <a:lnTo>
                    <a:pt x="14103" y="29550"/>
                  </a:lnTo>
                  <a:lnTo>
                    <a:pt x="14487" y="34940"/>
                  </a:lnTo>
                  <a:lnTo>
                    <a:pt x="14743" y="41073"/>
                  </a:lnTo>
                  <a:lnTo>
                    <a:pt x="15028" y="54661"/>
                  </a:lnTo>
                  <a:lnTo>
                    <a:pt x="15155" y="69167"/>
                  </a:lnTo>
                  <a:lnTo>
                    <a:pt x="14341" y="77438"/>
                  </a:lnTo>
                  <a:lnTo>
                    <a:pt x="12951" y="86339"/>
                  </a:lnTo>
                  <a:lnTo>
                    <a:pt x="11177" y="95659"/>
                  </a:lnTo>
                  <a:lnTo>
                    <a:pt x="9993" y="105259"/>
                  </a:lnTo>
                  <a:lnTo>
                    <a:pt x="9205" y="115046"/>
                  </a:lnTo>
                  <a:lnTo>
                    <a:pt x="8679" y="124957"/>
                  </a:lnTo>
                  <a:lnTo>
                    <a:pt x="8095" y="145001"/>
                  </a:lnTo>
                  <a:lnTo>
                    <a:pt x="7720" y="181418"/>
                  </a:lnTo>
                  <a:lnTo>
                    <a:pt x="6842" y="190372"/>
                  </a:lnTo>
                  <a:lnTo>
                    <a:pt x="5409" y="199728"/>
                  </a:lnTo>
                  <a:lnTo>
                    <a:pt x="3606" y="209352"/>
                  </a:lnTo>
                  <a:lnTo>
                    <a:pt x="2404" y="219154"/>
                  </a:lnTo>
                  <a:lnTo>
                    <a:pt x="1602" y="229077"/>
                  </a:lnTo>
                  <a:lnTo>
                    <a:pt x="712" y="247438"/>
                  </a:lnTo>
                  <a:lnTo>
                    <a:pt x="317" y="261243"/>
                  </a:lnTo>
                  <a:lnTo>
                    <a:pt x="94" y="278536"/>
                  </a:lnTo>
                  <a:lnTo>
                    <a:pt x="910" y="283057"/>
                  </a:lnTo>
                  <a:lnTo>
                    <a:pt x="2302" y="286918"/>
                  </a:lnTo>
                  <a:lnTo>
                    <a:pt x="4077" y="290338"/>
                  </a:lnTo>
                  <a:lnTo>
                    <a:pt x="5261" y="294313"/>
                  </a:lnTo>
                  <a:lnTo>
                    <a:pt x="6050" y="298655"/>
                  </a:lnTo>
                  <a:lnTo>
                    <a:pt x="7628" y="3124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0" name="SMARTInkAnnotation371"/>
            <p:cNvSpPr/>
            <p:nvPr/>
          </p:nvSpPr>
          <p:spPr>
            <a:xfrm>
              <a:off x="1223280" y="5052059"/>
              <a:ext cx="190702" cy="15148"/>
            </a:xfrm>
            <a:custGeom>
              <a:avLst/>
              <a:gdLst/>
              <a:ahLst/>
              <a:cxnLst/>
              <a:rect l="0" t="0" r="0" b="0"/>
              <a:pathLst>
                <a:path w="190702" h="15148">
                  <a:moveTo>
                    <a:pt x="0" y="0"/>
                  </a:moveTo>
                  <a:lnTo>
                    <a:pt x="8100" y="0"/>
                  </a:lnTo>
                  <a:lnTo>
                    <a:pt x="12180" y="847"/>
                  </a:lnTo>
                  <a:lnTo>
                    <a:pt x="16596" y="2258"/>
                  </a:lnTo>
                  <a:lnTo>
                    <a:pt x="21235" y="4046"/>
                  </a:lnTo>
                  <a:lnTo>
                    <a:pt x="25175" y="5238"/>
                  </a:lnTo>
                  <a:lnTo>
                    <a:pt x="28649" y="6032"/>
                  </a:lnTo>
                  <a:lnTo>
                    <a:pt x="31813" y="6562"/>
                  </a:lnTo>
                  <a:lnTo>
                    <a:pt x="37312" y="6915"/>
                  </a:lnTo>
                  <a:lnTo>
                    <a:pt x="52464" y="7307"/>
                  </a:lnTo>
                  <a:lnTo>
                    <a:pt x="76004" y="7528"/>
                  </a:lnTo>
                  <a:lnTo>
                    <a:pt x="84572" y="8405"/>
                  </a:lnTo>
                  <a:lnTo>
                    <a:pt x="93674" y="9837"/>
                  </a:lnTo>
                  <a:lnTo>
                    <a:pt x="103133" y="11638"/>
                  </a:lnTo>
                  <a:lnTo>
                    <a:pt x="111981" y="12839"/>
                  </a:lnTo>
                  <a:lnTo>
                    <a:pt x="120422" y="13640"/>
                  </a:lnTo>
                  <a:lnTo>
                    <a:pt x="128593" y="14174"/>
                  </a:lnTo>
                  <a:lnTo>
                    <a:pt x="136582" y="14529"/>
                  </a:lnTo>
                  <a:lnTo>
                    <a:pt x="152240" y="14925"/>
                  </a:lnTo>
                  <a:lnTo>
                    <a:pt x="171301" y="15147"/>
                  </a:lnTo>
                  <a:lnTo>
                    <a:pt x="176072" y="14331"/>
                  </a:lnTo>
                  <a:lnTo>
                    <a:pt x="180101" y="12942"/>
                  </a:lnTo>
                  <a:lnTo>
                    <a:pt x="190701" y="762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1" name="SMARTInkAnnotation372"/>
            <p:cNvSpPr/>
            <p:nvPr/>
          </p:nvSpPr>
          <p:spPr>
            <a:xfrm>
              <a:off x="1498978" y="4930140"/>
              <a:ext cx="14170" cy="236221"/>
            </a:xfrm>
            <a:custGeom>
              <a:avLst/>
              <a:gdLst/>
              <a:ahLst/>
              <a:cxnLst/>
              <a:rect l="0" t="0" r="0" b="0"/>
              <a:pathLst>
                <a:path w="14170" h="236221">
                  <a:moveTo>
                    <a:pt x="14169" y="0"/>
                  </a:moveTo>
                  <a:lnTo>
                    <a:pt x="14169" y="91901"/>
                  </a:lnTo>
                  <a:lnTo>
                    <a:pt x="13321" y="100214"/>
                  </a:lnTo>
                  <a:lnTo>
                    <a:pt x="11908" y="109143"/>
                  </a:lnTo>
                  <a:lnTo>
                    <a:pt x="10119" y="118482"/>
                  </a:lnTo>
                  <a:lnTo>
                    <a:pt x="8926" y="127248"/>
                  </a:lnTo>
                  <a:lnTo>
                    <a:pt x="8131" y="135632"/>
                  </a:lnTo>
                  <a:lnTo>
                    <a:pt x="7601" y="143762"/>
                  </a:lnTo>
                  <a:lnTo>
                    <a:pt x="7247" y="152568"/>
                  </a:lnTo>
                  <a:lnTo>
                    <a:pt x="6854" y="171383"/>
                  </a:lnTo>
                  <a:lnTo>
                    <a:pt x="5902" y="179449"/>
                  </a:lnTo>
                  <a:lnTo>
                    <a:pt x="4420" y="186519"/>
                  </a:lnTo>
                  <a:lnTo>
                    <a:pt x="2584" y="192926"/>
                  </a:lnTo>
                  <a:lnTo>
                    <a:pt x="1360" y="198891"/>
                  </a:lnTo>
                  <a:lnTo>
                    <a:pt x="544" y="204561"/>
                  </a:lnTo>
                  <a:lnTo>
                    <a:pt x="0" y="210033"/>
                  </a:lnTo>
                  <a:lnTo>
                    <a:pt x="485" y="214529"/>
                  </a:lnTo>
                  <a:lnTo>
                    <a:pt x="1656" y="218373"/>
                  </a:lnTo>
                  <a:lnTo>
                    <a:pt x="3284" y="221782"/>
                  </a:lnTo>
                  <a:lnTo>
                    <a:pt x="4370" y="224901"/>
                  </a:lnTo>
                  <a:lnTo>
                    <a:pt x="5093" y="227828"/>
                  </a:lnTo>
                  <a:lnTo>
                    <a:pt x="5576" y="230625"/>
                  </a:lnTo>
                  <a:lnTo>
                    <a:pt x="6745" y="232490"/>
                  </a:lnTo>
                  <a:lnTo>
                    <a:pt x="8372" y="233734"/>
                  </a:lnTo>
                  <a:lnTo>
                    <a:pt x="14169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2" name="SMARTInkAnnotation373"/>
            <p:cNvSpPr/>
            <p:nvPr/>
          </p:nvSpPr>
          <p:spPr>
            <a:xfrm>
              <a:off x="1612311" y="4907328"/>
              <a:ext cx="282240" cy="228543"/>
            </a:xfrm>
            <a:custGeom>
              <a:avLst/>
              <a:gdLst/>
              <a:ahLst/>
              <a:cxnLst/>
              <a:rect l="0" t="0" r="0" b="0"/>
              <a:pathLst>
                <a:path w="282240" h="228543">
                  <a:moveTo>
                    <a:pt x="0" y="60912"/>
                  </a:moveTo>
                  <a:lnTo>
                    <a:pt x="0" y="50306"/>
                  </a:lnTo>
                  <a:lnTo>
                    <a:pt x="848" y="48762"/>
                  </a:lnTo>
                  <a:lnTo>
                    <a:pt x="2261" y="47732"/>
                  </a:lnTo>
                  <a:lnTo>
                    <a:pt x="4050" y="47045"/>
                  </a:lnTo>
                  <a:lnTo>
                    <a:pt x="8298" y="41767"/>
                  </a:lnTo>
                  <a:lnTo>
                    <a:pt x="10618" y="37989"/>
                  </a:lnTo>
                  <a:lnTo>
                    <a:pt x="17715" y="31533"/>
                  </a:lnTo>
                  <a:lnTo>
                    <a:pt x="26520" y="24995"/>
                  </a:lnTo>
                  <a:lnTo>
                    <a:pt x="31241" y="20880"/>
                  </a:lnTo>
                  <a:lnTo>
                    <a:pt x="36084" y="16444"/>
                  </a:lnTo>
                  <a:lnTo>
                    <a:pt x="41007" y="12640"/>
                  </a:lnTo>
                  <a:lnTo>
                    <a:pt x="45985" y="9258"/>
                  </a:lnTo>
                  <a:lnTo>
                    <a:pt x="50998" y="6156"/>
                  </a:lnTo>
                  <a:lnTo>
                    <a:pt x="56883" y="4088"/>
                  </a:lnTo>
                  <a:lnTo>
                    <a:pt x="63349" y="2710"/>
                  </a:lnTo>
                  <a:lnTo>
                    <a:pt x="70202" y="1791"/>
                  </a:lnTo>
                  <a:lnTo>
                    <a:pt x="76466" y="1177"/>
                  </a:lnTo>
                  <a:lnTo>
                    <a:pt x="82337" y="769"/>
                  </a:lnTo>
                  <a:lnTo>
                    <a:pt x="92534" y="316"/>
                  </a:lnTo>
                  <a:lnTo>
                    <a:pt x="99890" y="114"/>
                  </a:lnTo>
                  <a:lnTo>
                    <a:pt x="116896" y="0"/>
                  </a:lnTo>
                  <a:lnTo>
                    <a:pt x="122852" y="831"/>
                  </a:lnTo>
                  <a:lnTo>
                    <a:pt x="128517" y="2231"/>
                  </a:lnTo>
                  <a:lnTo>
                    <a:pt x="133990" y="4012"/>
                  </a:lnTo>
                  <a:lnTo>
                    <a:pt x="139333" y="6045"/>
                  </a:lnTo>
                  <a:lnTo>
                    <a:pt x="144590" y="8248"/>
                  </a:lnTo>
                  <a:lnTo>
                    <a:pt x="149790" y="10563"/>
                  </a:lnTo>
                  <a:lnTo>
                    <a:pt x="154104" y="13799"/>
                  </a:lnTo>
                  <a:lnTo>
                    <a:pt x="157828" y="17650"/>
                  </a:lnTo>
                  <a:lnTo>
                    <a:pt x="161158" y="21911"/>
                  </a:lnTo>
                  <a:lnTo>
                    <a:pt x="167118" y="28902"/>
                  </a:lnTo>
                  <a:lnTo>
                    <a:pt x="169894" y="31952"/>
                  </a:lnTo>
                  <a:lnTo>
                    <a:pt x="171744" y="36526"/>
                  </a:lnTo>
                  <a:lnTo>
                    <a:pt x="172978" y="42114"/>
                  </a:lnTo>
                  <a:lnTo>
                    <a:pt x="173801" y="48381"/>
                  </a:lnTo>
                  <a:lnTo>
                    <a:pt x="173502" y="54251"/>
                  </a:lnTo>
                  <a:lnTo>
                    <a:pt x="172454" y="59858"/>
                  </a:lnTo>
                  <a:lnTo>
                    <a:pt x="170909" y="65290"/>
                  </a:lnTo>
                  <a:lnTo>
                    <a:pt x="169879" y="71450"/>
                  </a:lnTo>
                  <a:lnTo>
                    <a:pt x="169191" y="78098"/>
                  </a:lnTo>
                  <a:lnTo>
                    <a:pt x="168733" y="85070"/>
                  </a:lnTo>
                  <a:lnTo>
                    <a:pt x="166733" y="91411"/>
                  </a:lnTo>
                  <a:lnTo>
                    <a:pt x="163705" y="97331"/>
                  </a:lnTo>
                  <a:lnTo>
                    <a:pt x="131979" y="145080"/>
                  </a:lnTo>
                  <a:lnTo>
                    <a:pt x="126127" y="151737"/>
                  </a:lnTo>
                  <a:lnTo>
                    <a:pt x="119682" y="157869"/>
                  </a:lnTo>
                  <a:lnTo>
                    <a:pt x="112843" y="163650"/>
                  </a:lnTo>
                  <a:lnTo>
                    <a:pt x="106589" y="169197"/>
                  </a:lnTo>
                  <a:lnTo>
                    <a:pt x="95119" y="179877"/>
                  </a:lnTo>
                  <a:lnTo>
                    <a:pt x="79131" y="195409"/>
                  </a:lnTo>
                  <a:lnTo>
                    <a:pt x="74791" y="200530"/>
                  </a:lnTo>
                  <a:lnTo>
                    <a:pt x="71050" y="205638"/>
                  </a:lnTo>
                  <a:lnTo>
                    <a:pt x="67708" y="210736"/>
                  </a:lnTo>
                  <a:lnTo>
                    <a:pt x="64633" y="214135"/>
                  </a:lnTo>
                  <a:lnTo>
                    <a:pt x="61735" y="216401"/>
                  </a:lnTo>
                  <a:lnTo>
                    <a:pt x="56255" y="219765"/>
                  </a:lnTo>
                  <a:lnTo>
                    <a:pt x="48405" y="225572"/>
                  </a:lnTo>
                  <a:lnTo>
                    <a:pt x="39660" y="228160"/>
                  </a:lnTo>
                  <a:lnTo>
                    <a:pt x="40001" y="228290"/>
                  </a:lnTo>
                  <a:lnTo>
                    <a:pt x="46639" y="228501"/>
                  </a:lnTo>
                  <a:lnTo>
                    <a:pt x="64210" y="228542"/>
                  </a:lnTo>
                  <a:lnTo>
                    <a:pt x="69929" y="227699"/>
                  </a:lnTo>
                  <a:lnTo>
                    <a:pt x="75436" y="226290"/>
                  </a:lnTo>
                  <a:lnTo>
                    <a:pt x="80803" y="224504"/>
                  </a:lnTo>
                  <a:lnTo>
                    <a:pt x="87771" y="223313"/>
                  </a:lnTo>
                  <a:lnTo>
                    <a:pt x="95807" y="222520"/>
                  </a:lnTo>
                  <a:lnTo>
                    <a:pt x="104554" y="221991"/>
                  </a:lnTo>
                  <a:lnTo>
                    <a:pt x="123315" y="221403"/>
                  </a:lnTo>
                  <a:lnTo>
                    <a:pt x="174887" y="220974"/>
                  </a:lnTo>
                  <a:lnTo>
                    <a:pt x="231328" y="220935"/>
                  </a:lnTo>
                  <a:lnTo>
                    <a:pt x="237280" y="220087"/>
                  </a:lnTo>
                  <a:lnTo>
                    <a:pt x="242943" y="218676"/>
                  </a:lnTo>
                  <a:lnTo>
                    <a:pt x="248414" y="216888"/>
                  </a:lnTo>
                  <a:lnTo>
                    <a:pt x="253756" y="215696"/>
                  </a:lnTo>
                  <a:lnTo>
                    <a:pt x="259012" y="214902"/>
                  </a:lnTo>
                  <a:lnTo>
                    <a:pt x="264211" y="214372"/>
                  </a:lnTo>
                  <a:lnTo>
                    <a:pt x="272249" y="213783"/>
                  </a:lnTo>
                  <a:lnTo>
                    <a:pt x="282239" y="21331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3" name="SMARTInkAnnotation374"/>
            <p:cNvSpPr/>
            <p:nvPr/>
          </p:nvSpPr>
          <p:spPr>
            <a:xfrm>
              <a:off x="2001343" y="5036913"/>
              <a:ext cx="183074" cy="15148"/>
            </a:xfrm>
            <a:custGeom>
              <a:avLst/>
              <a:gdLst/>
              <a:ahLst/>
              <a:cxnLst/>
              <a:rect l="0" t="0" r="0" b="0"/>
              <a:pathLst>
                <a:path w="183074" h="15148">
                  <a:moveTo>
                    <a:pt x="0" y="7527"/>
                  </a:moveTo>
                  <a:lnTo>
                    <a:pt x="17931" y="7527"/>
                  </a:lnTo>
                  <a:lnTo>
                    <a:pt x="22125" y="6680"/>
                  </a:lnTo>
                  <a:lnTo>
                    <a:pt x="27463" y="5269"/>
                  </a:lnTo>
                  <a:lnTo>
                    <a:pt x="33564" y="3482"/>
                  </a:lnTo>
                  <a:lnTo>
                    <a:pt x="38480" y="2290"/>
                  </a:lnTo>
                  <a:lnTo>
                    <a:pt x="42605" y="1495"/>
                  </a:lnTo>
                  <a:lnTo>
                    <a:pt x="46202" y="966"/>
                  </a:lnTo>
                  <a:lnTo>
                    <a:pt x="51143" y="613"/>
                  </a:lnTo>
                  <a:lnTo>
                    <a:pt x="56979" y="378"/>
                  </a:lnTo>
                  <a:lnTo>
                    <a:pt x="70244" y="116"/>
                  </a:lnTo>
                  <a:lnTo>
                    <a:pt x="84616" y="0"/>
                  </a:lnTo>
                  <a:lnTo>
                    <a:pt x="91160" y="816"/>
                  </a:lnTo>
                  <a:lnTo>
                    <a:pt x="97219" y="2206"/>
                  </a:lnTo>
                  <a:lnTo>
                    <a:pt x="102952" y="3980"/>
                  </a:lnTo>
                  <a:lnTo>
                    <a:pt x="109318" y="5162"/>
                  </a:lnTo>
                  <a:lnTo>
                    <a:pt x="116104" y="5950"/>
                  </a:lnTo>
                  <a:lnTo>
                    <a:pt x="128730" y="6826"/>
                  </a:lnTo>
                  <a:lnTo>
                    <a:pt x="137167" y="7215"/>
                  </a:lnTo>
                  <a:lnTo>
                    <a:pt x="154780" y="7435"/>
                  </a:lnTo>
                  <a:lnTo>
                    <a:pt x="168004" y="7499"/>
                  </a:lnTo>
                  <a:lnTo>
                    <a:pt x="171332" y="8355"/>
                  </a:lnTo>
                  <a:lnTo>
                    <a:pt x="174398" y="9772"/>
                  </a:lnTo>
                  <a:lnTo>
                    <a:pt x="183073" y="1514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4" name="SMARTInkAnnotation375"/>
            <p:cNvSpPr/>
            <p:nvPr/>
          </p:nvSpPr>
          <p:spPr>
            <a:xfrm>
              <a:off x="2024227" y="5105400"/>
              <a:ext cx="190702" cy="14182"/>
            </a:xfrm>
            <a:custGeom>
              <a:avLst/>
              <a:gdLst/>
              <a:ahLst/>
              <a:cxnLst/>
              <a:rect l="0" t="0" r="0" b="0"/>
              <a:pathLst>
                <a:path w="190702" h="14182">
                  <a:moveTo>
                    <a:pt x="0" y="7620"/>
                  </a:moveTo>
                  <a:lnTo>
                    <a:pt x="14667" y="7620"/>
                  </a:lnTo>
                  <a:lnTo>
                    <a:pt x="19101" y="8467"/>
                  </a:lnTo>
                  <a:lnTo>
                    <a:pt x="23752" y="9878"/>
                  </a:lnTo>
                  <a:lnTo>
                    <a:pt x="28548" y="11665"/>
                  </a:lnTo>
                  <a:lnTo>
                    <a:pt x="34288" y="12857"/>
                  </a:lnTo>
                  <a:lnTo>
                    <a:pt x="40657" y="13651"/>
                  </a:lnTo>
                  <a:lnTo>
                    <a:pt x="47446" y="14181"/>
                  </a:lnTo>
                  <a:lnTo>
                    <a:pt x="54515" y="13687"/>
                  </a:lnTo>
                  <a:lnTo>
                    <a:pt x="61770" y="12512"/>
                  </a:lnTo>
                  <a:lnTo>
                    <a:pt x="69149" y="10882"/>
                  </a:lnTo>
                  <a:lnTo>
                    <a:pt x="76612" y="9794"/>
                  </a:lnTo>
                  <a:lnTo>
                    <a:pt x="84129" y="9070"/>
                  </a:lnTo>
                  <a:lnTo>
                    <a:pt x="91684" y="8587"/>
                  </a:lnTo>
                  <a:lnTo>
                    <a:pt x="99263" y="8264"/>
                  </a:lnTo>
                  <a:lnTo>
                    <a:pt x="114464" y="7907"/>
                  </a:lnTo>
                  <a:lnTo>
                    <a:pt x="137318" y="7705"/>
                  </a:lnTo>
                  <a:lnTo>
                    <a:pt x="144942" y="6830"/>
                  </a:lnTo>
                  <a:lnTo>
                    <a:pt x="152567" y="5400"/>
                  </a:lnTo>
                  <a:lnTo>
                    <a:pt x="160193" y="3600"/>
                  </a:lnTo>
                  <a:lnTo>
                    <a:pt x="166124" y="2400"/>
                  </a:lnTo>
                  <a:lnTo>
                    <a:pt x="170927" y="1600"/>
                  </a:lnTo>
                  <a:lnTo>
                    <a:pt x="174976" y="1067"/>
                  </a:lnTo>
                  <a:lnTo>
                    <a:pt x="178522" y="711"/>
                  </a:lnTo>
                  <a:lnTo>
                    <a:pt x="181734" y="474"/>
                  </a:lnTo>
                  <a:lnTo>
                    <a:pt x="19070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5" name="SMARTInkAnnotation376"/>
            <p:cNvSpPr/>
            <p:nvPr/>
          </p:nvSpPr>
          <p:spPr>
            <a:xfrm>
              <a:off x="2345666" y="4916329"/>
              <a:ext cx="349831" cy="299819"/>
            </a:xfrm>
            <a:custGeom>
              <a:avLst/>
              <a:gdLst/>
              <a:ahLst/>
              <a:cxnLst/>
              <a:rect l="0" t="0" r="0" b="0"/>
              <a:pathLst>
                <a:path w="349831" h="299819">
                  <a:moveTo>
                    <a:pt x="6567" y="29051"/>
                  </a:moveTo>
                  <a:lnTo>
                    <a:pt x="0" y="29051"/>
                  </a:lnTo>
                  <a:lnTo>
                    <a:pt x="3303" y="29051"/>
                  </a:lnTo>
                  <a:lnTo>
                    <a:pt x="9637" y="24536"/>
                  </a:lnTo>
                  <a:lnTo>
                    <a:pt x="13699" y="20961"/>
                  </a:lnTo>
                  <a:lnTo>
                    <a:pt x="18103" y="18578"/>
                  </a:lnTo>
                  <a:lnTo>
                    <a:pt x="27515" y="15930"/>
                  </a:lnTo>
                  <a:lnTo>
                    <a:pt x="33246" y="14377"/>
                  </a:lnTo>
                  <a:lnTo>
                    <a:pt x="54308" y="8146"/>
                  </a:lnTo>
                  <a:lnTo>
                    <a:pt x="72141" y="3392"/>
                  </a:lnTo>
                  <a:lnTo>
                    <a:pt x="81643" y="1784"/>
                  </a:lnTo>
                  <a:lnTo>
                    <a:pt x="91368" y="713"/>
                  </a:lnTo>
                  <a:lnTo>
                    <a:pt x="101242" y="0"/>
                  </a:lnTo>
                  <a:lnTo>
                    <a:pt x="112062" y="370"/>
                  </a:lnTo>
                  <a:lnTo>
                    <a:pt x="123513" y="1464"/>
                  </a:lnTo>
                  <a:lnTo>
                    <a:pt x="135385" y="3040"/>
                  </a:lnTo>
                  <a:lnTo>
                    <a:pt x="146690" y="4090"/>
                  </a:lnTo>
                  <a:lnTo>
                    <a:pt x="157616" y="4791"/>
                  </a:lnTo>
                  <a:lnTo>
                    <a:pt x="168291" y="5257"/>
                  </a:lnTo>
                  <a:lnTo>
                    <a:pt x="178798" y="6415"/>
                  </a:lnTo>
                  <a:lnTo>
                    <a:pt x="189193" y="8034"/>
                  </a:lnTo>
                  <a:lnTo>
                    <a:pt x="199513" y="9960"/>
                  </a:lnTo>
                  <a:lnTo>
                    <a:pt x="208088" y="12090"/>
                  </a:lnTo>
                  <a:lnTo>
                    <a:pt x="215500" y="14357"/>
                  </a:lnTo>
                  <a:lnTo>
                    <a:pt x="222137" y="16715"/>
                  </a:lnTo>
                  <a:lnTo>
                    <a:pt x="228256" y="18287"/>
                  </a:lnTo>
                  <a:lnTo>
                    <a:pt x="234031" y="19335"/>
                  </a:lnTo>
                  <a:lnTo>
                    <a:pt x="239576" y="20034"/>
                  </a:lnTo>
                  <a:lnTo>
                    <a:pt x="247997" y="23068"/>
                  </a:lnTo>
                  <a:lnTo>
                    <a:pt x="257503" y="29536"/>
                  </a:lnTo>
                  <a:lnTo>
                    <a:pt x="260309" y="31914"/>
                  </a:lnTo>
                  <a:lnTo>
                    <a:pt x="261332" y="34347"/>
                  </a:lnTo>
                  <a:lnTo>
                    <a:pt x="261167" y="36815"/>
                  </a:lnTo>
                  <a:lnTo>
                    <a:pt x="260209" y="39307"/>
                  </a:lnTo>
                  <a:lnTo>
                    <a:pt x="256885" y="44334"/>
                  </a:lnTo>
                  <a:lnTo>
                    <a:pt x="254812" y="46860"/>
                  </a:lnTo>
                  <a:lnTo>
                    <a:pt x="247988" y="51924"/>
                  </a:lnTo>
                  <a:lnTo>
                    <a:pt x="238457" y="57843"/>
                  </a:lnTo>
                  <a:lnTo>
                    <a:pt x="204294" y="80298"/>
                  </a:lnTo>
                  <a:lnTo>
                    <a:pt x="196019" y="85229"/>
                  </a:lnTo>
                  <a:lnTo>
                    <a:pt x="187113" y="90210"/>
                  </a:lnTo>
                  <a:lnTo>
                    <a:pt x="168176" y="100259"/>
                  </a:lnTo>
                  <a:lnTo>
                    <a:pt x="148459" y="110370"/>
                  </a:lnTo>
                  <a:lnTo>
                    <a:pt x="137607" y="116284"/>
                  </a:lnTo>
                  <a:lnTo>
                    <a:pt x="114249" y="129628"/>
                  </a:lnTo>
                  <a:lnTo>
                    <a:pt x="94261" y="141768"/>
                  </a:lnTo>
                  <a:lnTo>
                    <a:pt x="85371" y="147375"/>
                  </a:lnTo>
                  <a:lnTo>
                    <a:pt x="76902" y="153654"/>
                  </a:lnTo>
                  <a:lnTo>
                    <a:pt x="68714" y="160379"/>
                  </a:lnTo>
                  <a:lnTo>
                    <a:pt x="60712" y="167404"/>
                  </a:lnTo>
                  <a:lnTo>
                    <a:pt x="47301" y="179723"/>
                  </a:lnTo>
                  <a:lnTo>
                    <a:pt x="41351" y="185380"/>
                  </a:lnTo>
                  <a:lnTo>
                    <a:pt x="36537" y="191690"/>
                  </a:lnTo>
                  <a:lnTo>
                    <a:pt x="32480" y="198437"/>
                  </a:lnTo>
                  <a:lnTo>
                    <a:pt x="19879" y="223471"/>
                  </a:lnTo>
                  <a:lnTo>
                    <a:pt x="18832" y="228938"/>
                  </a:lnTo>
                  <a:lnTo>
                    <a:pt x="18982" y="234276"/>
                  </a:lnTo>
                  <a:lnTo>
                    <a:pt x="19929" y="239528"/>
                  </a:lnTo>
                  <a:lnTo>
                    <a:pt x="21408" y="244722"/>
                  </a:lnTo>
                  <a:lnTo>
                    <a:pt x="23242" y="249879"/>
                  </a:lnTo>
                  <a:lnTo>
                    <a:pt x="25312" y="255010"/>
                  </a:lnTo>
                  <a:lnTo>
                    <a:pt x="28387" y="260124"/>
                  </a:lnTo>
                  <a:lnTo>
                    <a:pt x="32132" y="265226"/>
                  </a:lnTo>
                  <a:lnTo>
                    <a:pt x="36324" y="270321"/>
                  </a:lnTo>
                  <a:lnTo>
                    <a:pt x="42509" y="274565"/>
                  </a:lnTo>
                  <a:lnTo>
                    <a:pt x="50022" y="278240"/>
                  </a:lnTo>
                  <a:lnTo>
                    <a:pt x="58422" y="281537"/>
                  </a:lnTo>
                  <a:lnTo>
                    <a:pt x="74535" y="287458"/>
                  </a:lnTo>
                  <a:lnTo>
                    <a:pt x="82391" y="290223"/>
                  </a:lnTo>
                  <a:lnTo>
                    <a:pt x="91867" y="292065"/>
                  </a:lnTo>
                  <a:lnTo>
                    <a:pt x="102422" y="293294"/>
                  </a:lnTo>
                  <a:lnTo>
                    <a:pt x="113696" y="294113"/>
                  </a:lnTo>
                  <a:lnTo>
                    <a:pt x="126297" y="295506"/>
                  </a:lnTo>
                  <a:lnTo>
                    <a:pt x="153860" y="299311"/>
                  </a:lnTo>
                  <a:lnTo>
                    <a:pt x="167483" y="299818"/>
                  </a:lnTo>
                  <a:lnTo>
                    <a:pt x="180801" y="299309"/>
                  </a:lnTo>
                  <a:lnTo>
                    <a:pt x="193919" y="298123"/>
                  </a:lnTo>
                  <a:lnTo>
                    <a:pt x="206902" y="296486"/>
                  </a:lnTo>
                  <a:lnTo>
                    <a:pt x="219794" y="294548"/>
                  </a:lnTo>
                  <a:lnTo>
                    <a:pt x="232628" y="292409"/>
                  </a:lnTo>
                  <a:lnTo>
                    <a:pt x="243725" y="290137"/>
                  </a:lnTo>
                  <a:lnTo>
                    <a:pt x="253666" y="287774"/>
                  </a:lnTo>
                  <a:lnTo>
                    <a:pt x="262837" y="285353"/>
                  </a:lnTo>
                  <a:lnTo>
                    <a:pt x="272341" y="282046"/>
                  </a:lnTo>
                  <a:lnTo>
                    <a:pt x="282067" y="278148"/>
                  </a:lnTo>
                  <a:lnTo>
                    <a:pt x="300219" y="270148"/>
                  </a:lnTo>
                  <a:lnTo>
                    <a:pt x="313937" y="263770"/>
                  </a:lnTo>
                  <a:lnTo>
                    <a:pt x="319968" y="260037"/>
                  </a:lnTo>
                  <a:lnTo>
                    <a:pt x="325685" y="255855"/>
                  </a:lnTo>
                  <a:lnTo>
                    <a:pt x="334861" y="247540"/>
                  </a:lnTo>
                  <a:lnTo>
                    <a:pt x="340874" y="238945"/>
                  </a:lnTo>
                  <a:lnTo>
                    <a:pt x="343012" y="237560"/>
                  </a:lnTo>
                  <a:lnTo>
                    <a:pt x="349830" y="23479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6" name="SMARTInkAnnotation377"/>
            <p:cNvSpPr/>
            <p:nvPr/>
          </p:nvSpPr>
          <p:spPr>
            <a:xfrm>
              <a:off x="2772265" y="4876800"/>
              <a:ext cx="365660" cy="358141"/>
            </a:xfrm>
            <a:custGeom>
              <a:avLst/>
              <a:gdLst/>
              <a:ahLst/>
              <a:cxnLst/>
              <a:rect l="0" t="0" r="0" b="0"/>
              <a:pathLst>
                <a:path w="365660" h="358141">
                  <a:moveTo>
                    <a:pt x="144445" y="0"/>
                  </a:moveTo>
                  <a:lnTo>
                    <a:pt x="144445" y="15397"/>
                  </a:lnTo>
                  <a:lnTo>
                    <a:pt x="143598" y="18731"/>
                  </a:lnTo>
                  <a:lnTo>
                    <a:pt x="138356" y="28316"/>
                  </a:lnTo>
                  <a:lnTo>
                    <a:pt x="133828" y="36856"/>
                  </a:lnTo>
                  <a:lnTo>
                    <a:pt x="126731" y="46296"/>
                  </a:lnTo>
                  <a:lnTo>
                    <a:pt x="117926" y="56983"/>
                  </a:lnTo>
                  <a:lnTo>
                    <a:pt x="113204" y="63388"/>
                  </a:lnTo>
                  <a:lnTo>
                    <a:pt x="103439" y="77280"/>
                  </a:lnTo>
                  <a:lnTo>
                    <a:pt x="93448" y="91920"/>
                  </a:lnTo>
                  <a:lnTo>
                    <a:pt x="88410" y="98533"/>
                  </a:lnTo>
                  <a:lnTo>
                    <a:pt x="83357" y="104636"/>
                  </a:lnTo>
                  <a:lnTo>
                    <a:pt x="78293" y="110397"/>
                  </a:lnTo>
                  <a:lnTo>
                    <a:pt x="72374" y="116778"/>
                  </a:lnTo>
                  <a:lnTo>
                    <a:pt x="59017" y="130642"/>
                  </a:lnTo>
                  <a:lnTo>
                    <a:pt x="52744" y="137895"/>
                  </a:lnTo>
                  <a:lnTo>
                    <a:pt x="46866" y="145269"/>
                  </a:lnTo>
                  <a:lnTo>
                    <a:pt x="41252" y="152727"/>
                  </a:lnTo>
                  <a:lnTo>
                    <a:pt x="30494" y="167785"/>
                  </a:lnTo>
                  <a:lnTo>
                    <a:pt x="25252" y="175357"/>
                  </a:lnTo>
                  <a:lnTo>
                    <a:pt x="20910" y="182945"/>
                  </a:lnTo>
                  <a:lnTo>
                    <a:pt x="17168" y="190543"/>
                  </a:lnTo>
                  <a:lnTo>
                    <a:pt x="10750" y="204913"/>
                  </a:lnTo>
                  <a:lnTo>
                    <a:pt x="5071" y="216943"/>
                  </a:lnTo>
                  <a:lnTo>
                    <a:pt x="1983" y="227935"/>
                  </a:lnTo>
                  <a:lnTo>
                    <a:pt x="1160" y="233237"/>
                  </a:lnTo>
                  <a:lnTo>
                    <a:pt x="610" y="239311"/>
                  </a:lnTo>
                  <a:lnTo>
                    <a:pt x="244" y="245901"/>
                  </a:lnTo>
                  <a:lnTo>
                    <a:pt x="0" y="252834"/>
                  </a:lnTo>
                  <a:lnTo>
                    <a:pt x="685" y="258302"/>
                  </a:lnTo>
                  <a:lnTo>
                    <a:pt x="3706" y="266637"/>
                  </a:lnTo>
                  <a:lnTo>
                    <a:pt x="6546" y="270045"/>
                  </a:lnTo>
                  <a:lnTo>
                    <a:pt x="14222" y="276089"/>
                  </a:lnTo>
                  <a:lnTo>
                    <a:pt x="32122" y="288297"/>
                  </a:lnTo>
                  <a:lnTo>
                    <a:pt x="39899" y="292105"/>
                  </a:lnTo>
                  <a:lnTo>
                    <a:pt x="48473" y="295490"/>
                  </a:lnTo>
                  <a:lnTo>
                    <a:pt x="57580" y="298593"/>
                  </a:lnTo>
                  <a:lnTo>
                    <a:pt x="67041" y="302356"/>
                  </a:lnTo>
                  <a:lnTo>
                    <a:pt x="76739" y="306557"/>
                  </a:lnTo>
                  <a:lnTo>
                    <a:pt x="86594" y="311052"/>
                  </a:lnTo>
                  <a:lnTo>
                    <a:pt x="97402" y="314894"/>
                  </a:lnTo>
                  <a:lnTo>
                    <a:pt x="108846" y="318303"/>
                  </a:lnTo>
                  <a:lnTo>
                    <a:pt x="120712" y="321422"/>
                  </a:lnTo>
                  <a:lnTo>
                    <a:pt x="133709" y="324348"/>
                  </a:lnTo>
                  <a:lnTo>
                    <a:pt x="161710" y="329857"/>
                  </a:lnTo>
                  <a:lnTo>
                    <a:pt x="219427" y="340293"/>
                  </a:lnTo>
                  <a:lnTo>
                    <a:pt x="279874" y="353051"/>
                  </a:lnTo>
                  <a:lnTo>
                    <a:pt x="290670" y="354748"/>
                  </a:lnTo>
                  <a:lnTo>
                    <a:pt x="300410" y="355878"/>
                  </a:lnTo>
                  <a:lnTo>
                    <a:pt x="309446" y="356632"/>
                  </a:lnTo>
                  <a:lnTo>
                    <a:pt x="318014" y="357136"/>
                  </a:lnTo>
                  <a:lnTo>
                    <a:pt x="334313" y="357693"/>
                  </a:lnTo>
                  <a:lnTo>
                    <a:pt x="353314" y="358052"/>
                  </a:lnTo>
                  <a:lnTo>
                    <a:pt x="365659" y="3581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7" name="SMARTInkAnnotation378"/>
            <p:cNvSpPr/>
            <p:nvPr/>
          </p:nvSpPr>
          <p:spPr>
            <a:xfrm>
              <a:off x="2672612" y="5052068"/>
              <a:ext cx="328008" cy="22853"/>
            </a:xfrm>
            <a:custGeom>
              <a:avLst/>
              <a:gdLst/>
              <a:ahLst/>
              <a:cxnLst/>
              <a:rect l="0" t="0" r="0" b="0"/>
              <a:pathLst>
                <a:path w="328008" h="22853">
                  <a:moveTo>
                    <a:pt x="0" y="7612"/>
                  </a:moveTo>
                  <a:lnTo>
                    <a:pt x="8099" y="7612"/>
                  </a:lnTo>
                  <a:lnTo>
                    <a:pt x="10485" y="6765"/>
                  </a:lnTo>
                  <a:lnTo>
                    <a:pt x="12075" y="5354"/>
                  </a:lnTo>
                  <a:lnTo>
                    <a:pt x="13136" y="3567"/>
                  </a:lnTo>
                  <a:lnTo>
                    <a:pt x="15537" y="2375"/>
                  </a:lnTo>
                  <a:lnTo>
                    <a:pt x="18834" y="1581"/>
                  </a:lnTo>
                  <a:lnTo>
                    <a:pt x="22726" y="1050"/>
                  </a:lnTo>
                  <a:lnTo>
                    <a:pt x="27865" y="698"/>
                  </a:lnTo>
                  <a:lnTo>
                    <a:pt x="33833" y="462"/>
                  </a:lnTo>
                  <a:lnTo>
                    <a:pt x="48092" y="201"/>
                  </a:lnTo>
                  <a:lnTo>
                    <a:pt x="135399" y="0"/>
                  </a:lnTo>
                  <a:lnTo>
                    <a:pt x="147053" y="844"/>
                  </a:lnTo>
                  <a:lnTo>
                    <a:pt x="158212" y="2253"/>
                  </a:lnTo>
                  <a:lnTo>
                    <a:pt x="169042" y="4039"/>
                  </a:lnTo>
                  <a:lnTo>
                    <a:pt x="179652" y="5230"/>
                  </a:lnTo>
                  <a:lnTo>
                    <a:pt x="190116" y="6024"/>
                  </a:lnTo>
                  <a:lnTo>
                    <a:pt x="200482" y="6553"/>
                  </a:lnTo>
                  <a:lnTo>
                    <a:pt x="211631" y="7753"/>
                  </a:lnTo>
                  <a:lnTo>
                    <a:pt x="223301" y="9399"/>
                  </a:lnTo>
                  <a:lnTo>
                    <a:pt x="235319" y="11343"/>
                  </a:lnTo>
                  <a:lnTo>
                    <a:pt x="246721" y="12639"/>
                  </a:lnTo>
                  <a:lnTo>
                    <a:pt x="257713" y="13503"/>
                  </a:lnTo>
                  <a:lnTo>
                    <a:pt x="268431" y="14079"/>
                  </a:lnTo>
                  <a:lnTo>
                    <a:pt x="278966" y="15310"/>
                  </a:lnTo>
                  <a:lnTo>
                    <a:pt x="289380" y="16978"/>
                  </a:lnTo>
                  <a:lnTo>
                    <a:pt x="299713" y="18936"/>
                  </a:lnTo>
                  <a:lnTo>
                    <a:pt x="307449" y="20241"/>
                  </a:lnTo>
                  <a:lnTo>
                    <a:pt x="313454" y="21111"/>
                  </a:lnTo>
                  <a:lnTo>
                    <a:pt x="328007" y="2285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8" name="SMARTInkAnnotation379"/>
            <p:cNvSpPr/>
            <p:nvPr/>
          </p:nvSpPr>
          <p:spPr>
            <a:xfrm>
              <a:off x="1101231" y="5516880"/>
              <a:ext cx="53398" cy="251461"/>
            </a:xfrm>
            <a:custGeom>
              <a:avLst/>
              <a:gdLst/>
              <a:ahLst/>
              <a:cxnLst/>
              <a:rect l="0" t="0" r="0" b="0"/>
              <a:pathLst>
                <a:path w="53398" h="251461">
                  <a:moveTo>
                    <a:pt x="53397" y="0"/>
                  </a:moveTo>
                  <a:lnTo>
                    <a:pt x="53397" y="4045"/>
                  </a:lnTo>
                  <a:lnTo>
                    <a:pt x="52549" y="6084"/>
                  </a:lnTo>
                  <a:lnTo>
                    <a:pt x="51136" y="8289"/>
                  </a:lnTo>
                  <a:lnTo>
                    <a:pt x="49347" y="10606"/>
                  </a:lnTo>
                  <a:lnTo>
                    <a:pt x="48154" y="13844"/>
                  </a:lnTo>
                  <a:lnTo>
                    <a:pt x="47359" y="17697"/>
                  </a:lnTo>
                  <a:lnTo>
                    <a:pt x="46829" y="21957"/>
                  </a:lnTo>
                  <a:lnTo>
                    <a:pt x="46475" y="26492"/>
                  </a:lnTo>
                  <a:lnTo>
                    <a:pt x="46240" y="31208"/>
                  </a:lnTo>
                  <a:lnTo>
                    <a:pt x="46082" y="36045"/>
                  </a:lnTo>
                  <a:lnTo>
                    <a:pt x="45831" y="62060"/>
                  </a:lnTo>
                  <a:lnTo>
                    <a:pt x="45796" y="76689"/>
                  </a:lnTo>
                  <a:lnTo>
                    <a:pt x="44939" y="84146"/>
                  </a:lnTo>
                  <a:lnTo>
                    <a:pt x="43520" y="91658"/>
                  </a:lnTo>
                  <a:lnTo>
                    <a:pt x="41727" y="99205"/>
                  </a:lnTo>
                  <a:lnTo>
                    <a:pt x="39684" y="106776"/>
                  </a:lnTo>
                  <a:lnTo>
                    <a:pt x="35154" y="121963"/>
                  </a:lnTo>
                  <a:lnTo>
                    <a:pt x="22826" y="160026"/>
                  </a:lnTo>
                  <a:lnTo>
                    <a:pt x="20303" y="167644"/>
                  </a:lnTo>
                  <a:lnTo>
                    <a:pt x="17773" y="174416"/>
                  </a:lnTo>
                  <a:lnTo>
                    <a:pt x="15239" y="180624"/>
                  </a:lnTo>
                  <a:lnTo>
                    <a:pt x="12702" y="186456"/>
                  </a:lnTo>
                  <a:lnTo>
                    <a:pt x="11011" y="192037"/>
                  </a:lnTo>
                  <a:lnTo>
                    <a:pt x="9883" y="197452"/>
                  </a:lnTo>
                  <a:lnTo>
                    <a:pt x="9131" y="202754"/>
                  </a:lnTo>
                  <a:lnTo>
                    <a:pt x="7783" y="207983"/>
                  </a:lnTo>
                  <a:lnTo>
                    <a:pt x="6036" y="213162"/>
                  </a:lnTo>
                  <a:lnTo>
                    <a:pt x="4024" y="218308"/>
                  </a:lnTo>
                  <a:lnTo>
                    <a:pt x="2683" y="223432"/>
                  </a:lnTo>
                  <a:lnTo>
                    <a:pt x="1789" y="228541"/>
                  </a:lnTo>
                  <a:lnTo>
                    <a:pt x="354" y="240818"/>
                  </a:lnTo>
                  <a:lnTo>
                    <a:pt x="157" y="244754"/>
                  </a:lnTo>
                  <a:lnTo>
                    <a:pt x="0" y="2514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9" name="SMARTInkAnnotation380"/>
            <p:cNvSpPr/>
            <p:nvPr/>
          </p:nvSpPr>
          <p:spPr>
            <a:xfrm>
              <a:off x="1311727" y="5510967"/>
              <a:ext cx="211817" cy="248822"/>
            </a:xfrm>
            <a:custGeom>
              <a:avLst/>
              <a:gdLst/>
              <a:ahLst/>
              <a:cxnLst/>
              <a:rect l="0" t="0" r="0" b="0"/>
              <a:pathLst>
                <a:path w="211817" h="248822">
                  <a:moveTo>
                    <a:pt x="86999" y="21153"/>
                  </a:moveTo>
                  <a:lnTo>
                    <a:pt x="86999" y="17108"/>
                  </a:lnTo>
                  <a:lnTo>
                    <a:pt x="87846" y="15070"/>
                  </a:lnTo>
                  <a:lnTo>
                    <a:pt x="93036" y="7972"/>
                  </a:lnTo>
                  <a:lnTo>
                    <a:pt x="94313" y="6320"/>
                  </a:lnTo>
                  <a:lnTo>
                    <a:pt x="100623" y="5967"/>
                  </a:lnTo>
                  <a:lnTo>
                    <a:pt x="101167" y="5949"/>
                  </a:lnTo>
                  <a:lnTo>
                    <a:pt x="100682" y="6783"/>
                  </a:lnTo>
                  <a:lnTo>
                    <a:pt x="97883" y="9969"/>
                  </a:lnTo>
                  <a:lnTo>
                    <a:pt x="96797" y="12004"/>
                  </a:lnTo>
                  <a:lnTo>
                    <a:pt x="94422" y="19759"/>
                  </a:lnTo>
                  <a:lnTo>
                    <a:pt x="92796" y="23611"/>
                  </a:lnTo>
                  <a:lnTo>
                    <a:pt x="90863" y="27871"/>
                  </a:lnTo>
                  <a:lnTo>
                    <a:pt x="84094" y="41958"/>
                  </a:lnTo>
                  <a:lnTo>
                    <a:pt x="79977" y="47724"/>
                  </a:lnTo>
                  <a:lnTo>
                    <a:pt x="74690" y="54106"/>
                  </a:lnTo>
                  <a:lnTo>
                    <a:pt x="68621" y="60902"/>
                  </a:lnTo>
                  <a:lnTo>
                    <a:pt x="62881" y="67973"/>
                  </a:lnTo>
                  <a:lnTo>
                    <a:pt x="57360" y="75226"/>
                  </a:lnTo>
                  <a:lnTo>
                    <a:pt x="46703" y="90059"/>
                  </a:lnTo>
                  <a:lnTo>
                    <a:pt x="36317" y="105118"/>
                  </a:lnTo>
                  <a:lnTo>
                    <a:pt x="31174" y="113536"/>
                  </a:lnTo>
                  <a:lnTo>
                    <a:pt x="26050" y="122535"/>
                  </a:lnTo>
                  <a:lnTo>
                    <a:pt x="20940" y="131922"/>
                  </a:lnTo>
                  <a:lnTo>
                    <a:pt x="16685" y="140719"/>
                  </a:lnTo>
                  <a:lnTo>
                    <a:pt x="13001" y="149124"/>
                  </a:lnTo>
                  <a:lnTo>
                    <a:pt x="9697" y="157267"/>
                  </a:lnTo>
                  <a:lnTo>
                    <a:pt x="3766" y="173088"/>
                  </a:lnTo>
                  <a:lnTo>
                    <a:pt x="998" y="180863"/>
                  </a:lnTo>
                  <a:lnTo>
                    <a:pt x="0" y="188587"/>
                  </a:lnTo>
                  <a:lnTo>
                    <a:pt x="183" y="196276"/>
                  </a:lnTo>
                  <a:lnTo>
                    <a:pt x="1151" y="203942"/>
                  </a:lnTo>
                  <a:lnTo>
                    <a:pt x="2645" y="210746"/>
                  </a:lnTo>
                  <a:lnTo>
                    <a:pt x="4489" y="216975"/>
                  </a:lnTo>
                  <a:lnTo>
                    <a:pt x="6565" y="222821"/>
                  </a:lnTo>
                  <a:lnTo>
                    <a:pt x="10492" y="228412"/>
                  </a:lnTo>
                  <a:lnTo>
                    <a:pt x="15652" y="233833"/>
                  </a:lnTo>
                  <a:lnTo>
                    <a:pt x="21636" y="239140"/>
                  </a:lnTo>
                  <a:lnTo>
                    <a:pt x="28167" y="242678"/>
                  </a:lnTo>
                  <a:lnTo>
                    <a:pt x="35064" y="245036"/>
                  </a:lnTo>
                  <a:lnTo>
                    <a:pt x="42205" y="246609"/>
                  </a:lnTo>
                  <a:lnTo>
                    <a:pt x="51203" y="247657"/>
                  </a:lnTo>
                  <a:lnTo>
                    <a:pt x="61440" y="248356"/>
                  </a:lnTo>
                  <a:lnTo>
                    <a:pt x="72502" y="248821"/>
                  </a:lnTo>
                  <a:lnTo>
                    <a:pt x="83267" y="248286"/>
                  </a:lnTo>
                  <a:lnTo>
                    <a:pt x="93834" y="247082"/>
                  </a:lnTo>
                  <a:lnTo>
                    <a:pt x="104269" y="245432"/>
                  </a:lnTo>
                  <a:lnTo>
                    <a:pt x="114616" y="241793"/>
                  </a:lnTo>
                  <a:lnTo>
                    <a:pt x="124904" y="236826"/>
                  </a:lnTo>
                  <a:lnTo>
                    <a:pt x="135153" y="230975"/>
                  </a:lnTo>
                  <a:lnTo>
                    <a:pt x="144529" y="224534"/>
                  </a:lnTo>
                  <a:lnTo>
                    <a:pt x="153322" y="217701"/>
                  </a:lnTo>
                  <a:lnTo>
                    <a:pt x="161726" y="210605"/>
                  </a:lnTo>
                  <a:lnTo>
                    <a:pt x="169872" y="203334"/>
                  </a:lnTo>
                  <a:lnTo>
                    <a:pt x="185703" y="188483"/>
                  </a:lnTo>
                  <a:lnTo>
                    <a:pt x="191790" y="180120"/>
                  </a:lnTo>
                  <a:lnTo>
                    <a:pt x="196695" y="171158"/>
                  </a:lnTo>
                  <a:lnTo>
                    <a:pt x="200812" y="161796"/>
                  </a:lnTo>
                  <a:lnTo>
                    <a:pt x="204405" y="152169"/>
                  </a:lnTo>
                  <a:lnTo>
                    <a:pt x="207648" y="142364"/>
                  </a:lnTo>
                  <a:lnTo>
                    <a:pt x="210657" y="132440"/>
                  </a:lnTo>
                  <a:lnTo>
                    <a:pt x="211816" y="122438"/>
                  </a:lnTo>
                  <a:lnTo>
                    <a:pt x="211741" y="112383"/>
                  </a:lnTo>
                  <a:lnTo>
                    <a:pt x="210843" y="102293"/>
                  </a:lnTo>
                  <a:lnTo>
                    <a:pt x="209397" y="93026"/>
                  </a:lnTo>
                  <a:lnTo>
                    <a:pt x="207585" y="84309"/>
                  </a:lnTo>
                  <a:lnTo>
                    <a:pt x="205530" y="75957"/>
                  </a:lnTo>
                  <a:lnTo>
                    <a:pt x="202465" y="67002"/>
                  </a:lnTo>
                  <a:lnTo>
                    <a:pt x="198726" y="57646"/>
                  </a:lnTo>
                  <a:lnTo>
                    <a:pt x="194539" y="48022"/>
                  </a:lnTo>
                  <a:lnTo>
                    <a:pt x="190052" y="39912"/>
                  </a:lnTo>
                  <a:lnTo>
                    <a:pt x="185366" y="32812"/>
                  </a:lnTo>
                  <a:lnTo>
                    <a:pt x="180546" y="26386"/>
                  </a:lnTo>
                  <a:lnTo>
                    <a:pt x="174791" y="21255"/>
                  </a:lnTo>
                  <a:lnTo>
                    <a:pt x="168411" y="16988"/>
                  </a:lnTo>
                  <a:lnTo>
                    <a:pt x="161615" y="13296"/>
                  </a:lnTo>
                  <a:lnTo>
                    <a:pt x="154542" y="9988"/>
                  </a:lnTo>
                  <a:lnTo>
                    <a:pt x="147283" y="6937"/>
                  </a:lnTo>
                  <a:lnTo>
                    <a:pt x="139902" y="4056"/>
                  </a:lnTo>
                  <a:lnTo>
                    <a:pt x="133286" y="2135"/>
                  </a:lnTo>
                  <a:lnTo>
                    <a:pt x="127180" y="854"/>
                  </a:lnTo>
                  <a:lnTo>
                    <a:pt x="121414" y="0"/>
                  </a:lnTo>
                  <a:lnTo>
                    <a:pt x="115028" y="278"/>
                  </a:lnTo>
                  <a:lnTo>
                    <a:pt x="108228" y="1310"/>
                  </a:lnTo>
                  <a:lnTo>
                    <a:pt x="101151" y="2844"/>
                  </a:lnTo>
                  <a:lnTo>
                    <a:pt x="95586" y="5561"/>
                  </a:lnTo>
                  <a:lnTo>
                    <a:pt x="91029" y="9065"/>
                  </a:lnTo>
                  <a:lnTo>
                    <a:pt x="87143" y="13094"/>
                  </a:lnTo>
                  <a:lnTo>
                    <a:pt x="83704" y="17474"/>
                  </a:lnTo>
                  <a:lnTo>
                    <a:pt x="80565" y="22087"/>
                  </a:lnTo>
                  <a:lnTo>
                    <a:pt x="77624" y="26855"/>
                  </a:lnTo>
                  <a:lnTo>
                    <a:pt x="75663" y="32575"/>
                  </a:lnTo>
                  <a:lnTo>
                    <a:pt x="74356" y="38928"/>
                  </a:lnTo>
                  <a:lnTo>
                    <a:pt x="73485" y="45703"/>
                  </a:lnTo>
                  <a:lnTo>
                    <a:pt x="73752" y="51913"/>
                  </a:lnTo>
                  <a:lnTo>
                    <a:pt x="74777" y="57746"/>
                  </a:lnTo>
                  <a:lnTo>
                    <a:pt x="76308" y="63329"/>
                  </a:lnTo>
                  <a:lnTo>
                    <a:pt x="77329" y="67897"/>
                  </a:lnTo>
                  <a:lnTo>
                    <a:pt x="78010" y="71789"/>
                  </a:lnTo>
                  <a:lnTo>
                    <a:pt x="79370" y="821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0" name="SMARTInkAnnotation381"/>
            <p:cNvSpPr/>
            <p:nvPr/>
          </p:nvSpPr>
          <p:spPr>
            <a:xfrm>
              <a:off x="1719104" y="5646420"/>
              <a:ext cx="266984" cy="7621"/>
            </a:xfrm>
            <a:custGeom>
              <a:avLst/>
              <a:gdLst/>
              <a:ahLst/>
              <a:cxnLst/>
              <a:rect l="0" t="0" r="0" b="0"/>
              <a:pathLst>
                <a:path w="266984" h="7621">
                  <a:moveTo>
                    <a:pt x="0" y="0"/>
                  </a:moveTo>
                  <a:lnTo>
                    <a:pt x="88114" y="0"/>
                  </a:lnTo>
                  <a:lnTo>
                    <a:pt x="97731" y="846"/>
                  </a:lnTo>
                  <a:lnTo>
                    <a:pt x="107532" y="2257"/>
                  </a:lnTo>
                  <a:lnTo>
                    <a:pt x="117456" y="4045"/>
                  </a:lnTo>
                  <a:lnTo>
                    <a:pt x="126616" y="5237"/>
                  </a:lnTo>
                  <a:lnTo>
                    <a:pt x="135264" y="6031"/>
                  </a:lnTo>
                  <a:lnTo>
                    <a:pt x="143573" y="6561"/>
                  </a:lnTo>
                  <a:lnTo>
                    <a:pt x="159585" y="7149"/>
                  </a:lnTo>
                  <a:lnTo>
                    <a:pt x="190582" y="7527"/>
                  </a:lnTo>
                  <a:lnTo>
                    <a:pt x="266983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1" name="SMARTInkAnnotation382"/>
            <p:cNvSpPr/>
            <p:nvPr/>
          </p:nvSpPr>
          <p:spPr>
            <a:xfrm>
              <a:off x="1757245" y="5692140"/>
              <a:ext cx="236471" cy="22860"/>
            </a:xfrm>
            <a:custGeom>
              <a:avLst/>
              <a:gdLst/>
              <a:ahLst/>
              <a:cxnLst/>
              <a:rect l="0" t="0" r="0" b="0"/>
              <a:pathLst>
                <a:path w="236471" h="22860">
                  <a:moveTo>
                    <a:pt x="0" y="7619"/>
                  </a:moveTo>
                  <a:lnTo>
                    <a:pt x="4049" y="7619"/>
                  </a:lnTo>
                  <a:lnTo>
                    <a:pt x="5242" y="8466"/>
                  </a:lnTo>
                  <a:lnTo>
                    <a:pt x="6037" y="9877"/>
                  </a:lnTo>
                  <a:lnTo>
                    <a:pt x="6568" y="11665"/>
                  </a:lnTo>
                  <a:lnTo>
                    <a:pt x="7768" y="12857"/>
                  </a:lnTo>
                  <a:lnTo>
                    <a:pt x="9417" y="13651"/>
                  </a:lnTo>
                  <a:lnTo>
                    <a:pt x="11363" y="14180"/>
                  </a:lnTo>
                  <a:lnTo>
                    <a:pt x="14356" y="15380"/>
                  </a:lnTo>
                  <a:lnTo>
                    <a:pt x="18046" y="17027"/>
                  </a:lnTo>
                  <a:lnTo>
                    <a:pt x="22201" y="18971"/>
                  </a:lnTo>
                  <a:lnTo>
                    <a:pt x="26667" y="20267"/>
                  </a:lnTo>
                  <a:lnTo>
                    <a:pt x="31339" y="21131"/>
                  </a:lnTo>
                  <a:lnTo>
                    <a:pt x="36148" y="21708"/>
                  </a:lnTo>
                  <a:lnTo>
                    <a:pt x="41898" y="22092"/>
                  </a:lnTo>
                  <a:lnTo>
                    <a:pt x="48273" y="22348"/>
                  </a:lnTo>
                  <a:lnTo>
                    <a:pt x="62138" y="22632"/>
                  </a:lnTo>
                  <a:lnTo>
                    <a:pt x="171086" y="22859"/>
                  </a:lnTo>
                  <a:lnTo>
                    <a:pt x="177624" y="22012"/>
                  </a:lnTo>
                  <a:lnTo>
                    <a:pt x="184526" y="20602"/>
                  </a:lnTo>
                  <a:lnTo>
                    <a:pt x="191670" y="18815"/>
                  </a:lnTo>
                  <a:lnTo>
                    <a:pt x="198128" y="17623"/>
                  </a:lnTo>
                  <a:lnTo>
                    <a:pt x="204128" y="16828"/>
                  </a:lnTo>
                  <a:lnTo>
                    <a:pt x="209823" y="16299"/>
                  </a:lnTo>
                  <a:lnTo>
                    <a:pt x="214468" y="15099"/>
                  </a:lnTo>
                  <a:lnTo>
                    <a:pt x="218412" y="13452"/>
                  </a:lnTo>
                  <a:lnTo>
                    <a:pt x="221888" y="11508"/>
                  </a:lnTo>
                  <a:lnTo>
                    <a:pt x="225054" y="9365"/>
                  </a:lnTo>
                  <a:lnTo>
                    <a:pt x="228012" y="7090"/>
                  </a:lnTo>
                  <a:lnTo>
                    <a:pt x="23647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2" name="SMARTInkAnnotation383"/>
            <p:cNvSpPr/>
            <p:nvPr/>
          </p:nvSpPr>
          <p:spPr>
            <a:xfrm>
              <a:off x="2162121" y="5562914"/>
              <a:ext cx="205370" cy="182455"/>
            </a:xfrm>
            <a:custGeom>
              <a:avLst/>
              <a:gdLst/>
              <a:ahLst/>
              <a:cxnLst/>
              <a:rect l="0" t="0" r="0" b="0"/>
              <a:pathLst>
                <a:path w="205370" h="182455">
                  <a:moveTo>
                    <a:pt x="7039" y="7306"/>
                  </a:moveTo>
                  <a:lnTo>
                    <a:pt x="31538" y="7306"/>
                  </a:lnTo>
                  <a:lnTo>
                    <a:pt x="36085" y="6460"/>
                  </a:lnTo>
                  <a:lnTo>
                    <a:pt x="41659" y="5048"/>
                  </a:lnTo>
                  <a:lnTo>
                    <a:pt x="47918" y="3261"/>
                  </a:lnTo>
                  <a:lnTo>
                    <a:pt x="53785" y="2069"/>
                  </a:lnTo>
                  <a:lnTo>
                    <a:pt x="59392" y="1275"/>
                  </a:lnTo>
                  <a:lnTo>
                    <a:pt x="64825" y="745"/>
                  </a:lnTo>
                  <a:lnTo>
                    <a:pt x="70990" y="392"/>
                  </a:lnTo>
                  <a:lnTo>
                    <a:pt x="84620" y="0"/>
                  </a:lnTo>
                  <a:lnTo>
                    <a:pt x="90967" y="742"/>
                  </a:lnTo>
                  <a:lnTo>
                    <a:pt x="96894" y="2084"/>
                  </a:lnTo>
                  <a:lnTo>
                    <a:pt x="102540" y="3824"/>
                  </a:lnTo>
                  <a:lnTo>
                    <a:pt x="107999" y="4985"/>
                  </a:lnTo>
                  <a:lnTo>
                    <a:pt x="113334" y="5758"/>
                  </a:lnTo>
                  <a:lnTo>
                    <a:pt x="118585" y="6274"/>
                  </a:lnTo>
                  <a:lnTo>
                    <a:pt x="122933" y="6618"/>
                  </a:lnTo>
                  <a:lnTo>
                    <a:pt x="126680" y="6848"/>
                  </a:lnTo>
                  <a:lnTo>
                    <a:pt x="133103" y="7102"/>
                  </a:lnTo>
                  <a:lnTo>
                    <a:pt x="141484" y="7245"/>
                  </a:lnTo>
                  <a:lnTo>
                    <a:pt x="146746" y="7279"/>
                  </a:lnTo>
                  <a:lnTo>
                    <a:pt x="148488" y="8135"/>
                  </a:lnTo>
                  <a:lnTo>
                    <a:pt x="149649" y="9552"/>
                  </a:lnTo>
                  <a:lnTo>
                    <a:pt x="151513" y="13864"/>
                  </a:lnTo>
                  <a:lnTo>
                    <a:pt x="150819" y="15065"/>
                  </a:lnTo>
                  <a:lnTo>
                    <a:pt x="147787" y="18656"/>
                  </a:lnTo>
                  <a:lnTo>
                    <a:pt x="143614" y="23075"/>
                  </a:lnTo>
                  <a:lnTo>
                    <a:pt x="129980" y="36856"/>
                  </a:lnTo>
                  <a:lnTo>
                    <a:pt x="124597" y="41399"/>
                  </a:lnTo>
                  <a:lnTo>
                    <a:pt x="118466" y="46122"/>
                  </a:lnTo>
                  <a:lnTo>
                    <a:pt x="111836" y="50963"/>
                  </a:lnTo>
                  <a:lnTo>
                    <a:pt x="105721" y="55038"/>
                  </a:lnTo>
                  <a:lnTo>
                    <a:pt x="99949" y="58600"/>
                  </a:lnTo>
                  <a:lnTo>
                    <a:pt x="94406" y="61822"/>
                  </a:lnTo>
                  <a:lnTo>
                    <a:pt x="81466" y="69917"/>
                  </a:lnTo>
                  <a:lnTo>
                    <a:pt x="52441" y="88912"/>
                  </a:lnTo>
                  <a:lnTo>
                    <a:pt x="45783" y="93884"/>
                  </a:lnTo>
                  <a:lnTo>
                    <a:pt x="39649" y="98891"/>
                  </a:lnTo>
                  <a:lnTo>
                    <a:pt x="33864" y="103923"/>
                  </a:lnTo>
                  <a:lnTo>
                    <a:pt x="28313" y="108971"/>
                  </a:lnTo>
                  <a:lnTo>
                    <a:pt x="17624" y="119095"/>
                  </a:lnTo>
                  <a:lnTo>
                    <a:pt x="13248" y="124165"/>
                  </a:lnTo>
                  <a:lnTo>
                    <a:pt x="9483" y="129239"/>
                  </a:lnTo>
                  <a:lnTo>
                    <a:pt x="6126" y="134315"/>
                  </a:lnTo>
                  <a:lnTo>
                    <a:pt x="3888" y="138545"/>
                  </a:lnTo>
                  <a:lnTo>
                    <a:pt x="2395" y="142212"/>
                  </a:lnTo>
                  <a:lnTo>
                    <a:pt x="1401" y="145504"/>
                  </a:lnTo>
                  <a:lnTo>
                    <a:pt x="737" y="148544"/>
                  </a:lnTo>
                  <a:lnTo>
                    <a:pt x="0" y="154181"/>
                  </a:lnTo>
                  <a:lnTo>
                    <a:pt x="651" y="157716"/>
                  </a:lnTo>
                  <a:lnTo>
                    <a:pt x="1933" y="161766"/>
                  </a:lnTo>
                  <a:lnTo>
                    <a:pt x="3635" y="166160"/>
                  </a:lnTo>
                  <a:lnTo>
                    <a:pt x="5617" y="169088"/>
                  </a:lnTo>
                  <a:lnTo>
                    <a:pt x="7786" y="171041"/>
                  </a:lnTo>
                  <a:lnTo>
                    <a:pt x="13304" y="174058"/>
                  </a:lnTo>
                  <a:lnTo>
                    <a:pt x="21407" y="178220"/>
                  </a:lnTo>
                  <a:lnTo>
                    <a:pt x="25941" y="179669"/>
                  </a:lnTo>
                  <a:lnTo>
                    <a:pt x="30659" y="180635"/>
                  </a:lnTo>
                  <a:lnTo>
                    <a:pt x="35499" y="181279"/>
                  </a:lnTo>
                  <a:lnTo>
                    <a:pt x="41268" y="181708"/>
                  </a:lnTo>
                  <a:lnTo>
                    <a:pt x="47657" y="181995"/>
                  </a:lnTo>
                  <a:lnTo>
                    <a:pt x="61537" y="182312"/>
                  </a:lnTo>
                  <a:lnTo>
                    <a:pt x="76181" y="182454"/>
                  </a:lnTo>
                  <a:lnTo>
                    <a:pt x="84494" y="181645"/>
                  </a:lnTo>
                  <a:lnTo>
                    <a:pt x="93425" y="180258"/>
                  </a:lnTo>
                  <a:lnTo>
                    <a:pt x="102770" y="178487"/>
                  </a:lnTo>
                  <a:lnTo>
                    <a:pt x="112390" y="177307"/>
                  </a:lnTo>
                  <a:lnTo>
                    <a:pt x="122194" y="176520"/>
                  </a:lnTo>
                  <a:lnTo>
                    <a:pt x="132120" y="175995"/>
                  </a:lnTo>
                  <a:lnTo>
                    <a:pt x="141280" y="173952"/>
                  </a:lnTo>
                  <a:lnTo>
                    <a:pt x="149930" y="170897"/>
                  </a:lnTo>
                  <a:lnTo>
                    <a:pt x="158239" y="167167"/>
                  </a:lnTo>
                  <a:lnTo>
                    <a:pt x="166320" y="163833"/>
                  </a:lnTo>
                  <a:lnTo>
                    <a:pt x="174251" y="160764"/>
                  </a:lnTo>
                  <a:lnTo>
                    <a:pt x="182081" y="157871"/>
                  </a:lnTo>
                  <a:lnTo>
                    <a:pt x="188148" y="155096"/>
                  </a:lnTo>
                  <a:lnTo>
                    <a:pt x="193041" y="152400"/>
                  </a:lnTo>
                  <a:lnTo>
                    <a:pt x="205369" y="14446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3" name="SMARTInkAnnotation384"/>
            <p:cNvSpPr/>
            <p:nvPr/>
          </p:nvSpPr>
          <p:spPr>
            <a:xfrm>
              <a:off x="2453418" y="5433382"/>
              <a:ext cx="333616" cy="304002"/>
            </a:xfrm>
            <a:custGeom>
              <a:avLst/>
              <a:gdLst/>
              <a:ahLst/>
              <a:cxnLst/>
              <a:rect l="0" t="0" r="0" b="0"/>
              <a:pathLst>
                <a:path w="333616" h="304002">
                  <a:moveTo>
                    <a:pt x="158170" y="14918"/>
                  </a:moveTo>
                  <a:lnTo>
                    <a:pt x="158170" y="10873"/>
                  </a:lnTo>
                  <a:lnTo>
                    <a:pt x="159018" y="9681"/>
                  </a:lnTo>
                  <a:lnTo>
                    <a:pt x="160430" y="8887"/>
                  </a:lnTo>
                  <a:lnTo>
                    <a:pt x="164738" y="7612"/>
                  </a:lnTo>
                  <a:lnTo>
                    <a:pt x="165092" y="6661"/>
                  </a:lnTo>
                  <a:lnTo>
                    <a:pt x="165484" y="3346"/>
                  </a:lnTo>
                  <a:lnTo>
                    <a:pt x="166436" y="2123"/>
                  </a:lnTo>
                  <a:lnTo>
                    <a:pt x="167918" y="1308"/>
                  </a:lnTo>
                  <a:lnTo>
                    <a:pt x="169754" y="765"/>
                  </a:lnTo>
                  <a:lnTo>
                    <a:pt x="170131" y="402"/>
                  </a:lnTo>
                  <a:lnTo>
                    <a:pt x="169534" y="161"/>
                  </a:lnTo>
                  <a:lnTo>
                    <a:pt x="168289" y="0"/>
                  </a:lnTo>
                  <a:lnTo>
                    <a:pt x="167459" y="739"/>
                  </a:lnTo>
                  <a:lnTo>
                    <a:pt x="166905" y="2078"/>
                  </a:lnTo>
                  <a:lnTo>
                    <a:pt x="166536" y="3819"/>
                  </a:lnTo>
                  <a:lnTo>
                    <a:pt x="165443" y="4978"/>
                  </a:lnTo>
                  <a:lnTo>
                    <a:pt x="163866" y="5752"/>
                  </a:lnTo>
                  <a:lnTo>
                    <a:pt x="161968" y="6267"/>
                  </a:lnTo>
                  <a:lnTo>
                    <a:pt x="159854" y="8304"/>
                  </a:lnTo>
                  <a:lnTo>
                    <a:pt x="155246" y="15083"/>
                  </a:lnTo>
                  <a:lnTo>
                    <a:pt x="148112" y="21483"/>
                  </a:lnTo>
                  <a:lnTo>
                    <a:pt x="81715" y="65832"/>
                  </a:lnTo>
                  <a:lnTo>
                    <a:pt x="64295" y="78187"/>
                  </a:lnTo>
                  <a:lnTo>
                    <a:pt x="54904" y="85037"/>
                  </a:lnTo>
                  <a:lnTo>
                    <a:pt x="46948" y="92144"/>
                  </a:lnTo>
                  <a:lnTo>
                    <a:pt x="39949" y="99422"/>
                  </a:lnTo>
                  <a:lnTo>
                    <a:pt x="33587" y="106814"/>
                  </a:lnTo>
                  <a:lnTo>
                    <a:pt x="27651" y="113435"/>
                  </a:lnTo>
                  <a:lnTo>
                    <a:pt x="16536" y="125308"/>
                  </a:lnTo>
                  <a:lnTo>
                    <a:pt x="12046" y="131691"/>
                  </a:lnTo>
                  <a:lnTo>
                    <a:pt x="8205" y="138486"/>
                  </a:lnTo>
                  <a:lnTo>
                    <a:pt x="4797" y="145557"/>
                  </a:lnTo>
                  <a:lnTo>
                    <a:pt x="2525" y="151964"/>
                  </a:lnTo>
                  <a:lnTo>
                    <a:pt x="1010" y="157929"/>
                  </a:lnTo>
                  <a:lnTo>
                    <a:pt x="0" y="163598"/>
                  </a:lnTo>
                  <a:lnTo>
                    <a:pt x="175" y="169919"/>
                  </a:lnTo>
                  <a:lnTo>
                    <a:pt x="1138" y="176671"/>
                  </a:lnTo>
                  <a:lnTo>
                    <a:pt x="2629" y="183714"/>
                  </a:lnTo>
                  <a:lnTo>
                    <a:pt x="4470" y="190948"/>
                  </a:lnTo>
                  <a:lnTo>
                    <a:pt x="6544" y="198311"/>
                  </a:lnTo>
                  <a:lnTo>
                    <a:pt x="8775" y="205761"/>
                  </a:lnTo>
                  <a:lnTo>
                    <a:pt x="12805" y="212419"/>
                  </a:lnTo>
                  <a:lnTo>
                    <a:pt x="18034" y="218552"/>
                  </a:lnTo>
                  <a:lnTo>
                    <a:pt x="24063" y="224335"/>
                  </a:lnTo>
                  <a:lnTo>
                    <a:pt x="30625" y="229882"/>
                  </a:lnTo>
                  <a:lnTo>
                    <a:pt x="37543" y="235274"/>
                  </a:lnTo>
                  <a:lnTo>
                    <a:pt x="44697" y="240562"/>
                  </a:lnTo>
                  <a:lnTo>
                    <a:pt x="52857" y="245781"/>
                  </a:lnTo>
                  <a:lnTo>
                    <a:pt x="61686" y="250953"/>
                  </a:lnTo>
                  <a:lnTo>
                    <a:pt x="70963" y="256095"/>
                  </a:lnTo>
                  <a:lnTo>
                    <a:pt x="80539" y="260369"/>
                  </a:lnTo>
                  <a:lnTo>
                    <a:pt x="90312" y="264066"/>
                  </a:lnTo>
                  <a:lnTo>
                    <a:pt x="100218" y="267376"/>
                  </a:lnTo>
                  <a:lnTo>
                    <a:pt x="122525" y="275571"/>
                  </a:lnTo>
                  <a:lnTo>
                    <a:pt x="134407" y="280127"/>
                  </a:lnTo>
                  <a:lnTo>
                    <a:pt x="146566" y="284010"/>
                  </a:lnTo>
                  <a:lnTo>
                    <a:pt x="158909" y="287447"/>
                  </a:lnTo>
                  <a:lnTo>
                    <a:pt x="171376" y="290583"/>
                  </a:lnTo>
                  <a:lnTo>
                    <a:pt x="196529" y="296328"/>
                  </a:lnTo>
                  <a:lnTo>
                    <a:pt x="209169" y="299044"/>
                  </a:lnTo>
                  <a:lnTo>
                    <a:pt x="220987" y="300856"/>
                  </a:lnTo>
                  <a:lnTo>
                    <a:pt x="232255" y="302063"/>
                  </a:lnTo>
                  <a:lnTo>
                    <a:pt x="243158" y="302868"/>
                  </a:lnTo>
                  <a:lnTo>
                    <a:pt x="252969" y="303405"/>
                  </a:lnTo>
                  <a:lnTo>
                    <a:pt x="270650" y="304001"/>
                  </a:lnTo>
                  <a:lnTo>
                    <a:pt x="278925" y="303313"/>
                  </a:lnTo>
                  <a:lnTo>
                    <a:pt x="286984" y="302009"/>
                  </a:lnTo>
                  <a:lnTo>
                    <a:pt x="294900" y="300292"/>
                  </a:lnTo>
                  <a:lnTo>
                    <a:pt x="301872" y="298301"/>
                  </a:lnTo>
                  <a:lnTo>
                    <a:pt x="308215" y="296127"/>
                  </a:lnTo>
                  <a:lnTo>
                    <a:pt x="314139" y="293830"/>
                  </a:lnTo>
                  <a:lnTo>
                    <a:pt x="322982" y="291279"/>
                  </a:lnTo>
                  <a:lnTo>
                    <a:pt x="333615" y="28923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4" name="SMARTInkAnnotation385"/>
            <p:cNvSpPr/>
            <p:nvPr/>
          </p:nvSpPr>
          <p:spPr>
            <a:xfrm>
              <a:off x="2405630" y="5540798"/>
              <a:ext cx="213587" cy="44662"/>
            </a:xfrm>
            <a:custGeom>
              <a:avLst/>
              <a:gdLst/>
              <a:ahLst/>
              <a:cxnLst/>
              <a:rect l="0" t="0" r="0" b="0"/>
              <a:pathLst>
                <a:path w="213587" h="44662">
                  <a:moveTo>
                    <a:pt x="0" y="6561"/>
                  </a:moveTo>
                  <a:lnTo>
                    <a:pt x="4050" y="6561"/>
                  </a:lnTo>
                  <a:lnTo>
                    <a:pt x="6937" y="5715"/>
                  </a:lnTo>
                  <a:lnTo>
                    <a:pt x="10558" y="4303"/>
                  </a:lnTo>
                  <a:lnTo>
                    <a:pt x="14667" y="2516"/>
                  </a:lnTo>
                  <a:lnTo>
                    <a:pt x="19101" y="1325"/>
                  </a:lnTo>
                  <a:lnTo>
                    <a:pt x="23752" y="530"/>
                  </a:lnTo>
                  <a:lnTo>
                    <a:pt x="28548" y="0"/>
                  </a:lnTo>
                  <a:lnTo>
                    <a:pt x="34288" y="494"/>
                  </a:lnTo>
                  <a:lnTo>
                    <a:pt x="40658" y="1670"/>
                  </a:lnTo>
                  <a:lnTo>
                    <a:pt x="47446" y="3300"/>
                  </a:lnTo>
                  <a:lnTo>
                    <a:pt x="55363" y="4387"/>
                  </a:lnTo>
                  <a:lnTo>
                    <a:pt x="64030" y="5112"/>
                  </a:lnTo>
                  <a:lnTo>
                    <a:pt x="73199" y="5595"/>
                  </a:lnTo>
                  <a:lnTo>
                    <a:pt x="82702" y="6763"/>
                  </a:lnTo>
                  <a:lnTo>
                    <a:pt x="92427" y="8390"/>
                  </a:lnTo>
                  <a:lnTo>
                    <a:pt x="102301" y="10320"/>
                  </a:lnTo>
                  <a:lnTo>
                    <a:pt x="122313" y="14723"/>
                  </a:lnTo>
                  <a:lnTo>
                    <a:pt x="162784" y="24448"/>
                  </a:lnTo>
                  <a:lnTo>
                    <a:pt x="171242" y="26953"/>
                  </a:lnTo>
                  <a:lnTo>
                    <a:pt x="178576" y="29469"/>
                  </a:lnTo>
                  <a:lnTo>
                    <a:pt x="185161" y="31993"/>
                  </a:lnTo>
                  <a:lnTo>
                    <a:pt x="191245" y="34523"/>
                  </a:lnTo>
                  <a:lnTo>
                    <a:pt x="196997" y="37055"/>
                  </a:lnTo>
                  <a:lnTo>
                    <a:pt x="213586" y="4466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5" name="SMARTInkAnnotation386"/>
            <p:cNvSpPr/>
            <p:nvPr/>
          </p:nvSpPr>
          <p:spPr>
            <a:xfrm>
              <a:off x="1078347" y="5897880"/>
              <a:ext cx="373776" cy="53341"/>
            </a:xfrm>
            <a:custGeom>
              <a:avLst/>
              <a:gdLst/>
              <a:ahLst/>
              <a:cxnLst/>
              <a:rect l="0" t="0" r="0" b="0"/>
              <a:pathLst>
                <a:path w="373776" h="53341">
                  <a:moveTo>
                    <a:pt x="0" y="0"/>
                  </a:moveTo>
                  <a:lnTo>
                    <a:pt x="4050" y="4045"/>
                  </a:lnTo>
                  <a:lnTo>
                    <a:pt x="6937" y="5237"/>
                  </a:lnTo>
                  <a:lnTo>
                    <a:pt x="14667" y="6561"/>
                  </a:lnTo>
                  <a:lnTo>
                    <a:pt x="19101" y="7761"/>
                  </a:lnTo>
                  <a:lnTo>
                    <a:pt x="23752" y="9407"/>
                  </a:lnTo>
                  <a:lnTo>
                    <a:pt x="28548" y="11352"/>
                  </a:lnTo>
                  <a:lnTo>
                    <a:pt x="35136" y="12648"/>
                  </a:lnTo>
                  <a:lnTo>
                    <a:pt x="42918" y="13512"/>
                  </a:lnTo>
                  <a:lnTo>
                    <a:pt x="51496" y="14088"/>
                  </a:lnTo>
                  <a:lnTo>
                    <a:pt x="61453" y="15319"/>
                  </a:lnTo>
                  <a:lnTo>
                    <a:pt x="72328" y="16986"/>
                  </a:lnTo>
                  <a:lnTo>
                    <a:pt x="95713" y="21096"/>
                  </a:lnTo>
                  <a:lnTo>
                    <a:pt x="120232" y="25745"/>
                  </a:lnTo>
                  <a:lnTo>
                    <a:pt x="133552" y="27323"/>
                  </a:lnTo>
                  <a:lnTo>
                    <a:pt x="147516" y="28375"/>
                  </a:lnTo>
                  <a:lnTo>
                    <a:pt x="161911" y="29077"/>
                  </a:lnTo>
                  <a:lnTo>
                    <a:pt x="177441" y="30391"/>
                  </a:lnTo>
                  <a:lnTo>
                    <a:pt x="210517" y="34110"/>
                  </a:lnTo>
                  <a:lnTo>
                    <a:pt x="242734" y="38584"/>
                  </a:lnTo>
                  <a:lnTo>
                    <a:pt x="258445" y="40963"/>
                  </a:lnTo>
                  <a:lnTo>
                    <a:pt x="274852" y="42549"/>
                  </a:lnTo>
                  <a:lnTo>
                    <a:pt x="291723" y="43606"/>
                  </a:lnTo>
                  <a:lnTo>
                    <a:pt x="308903" y="44311"/>
                  </a:lnTo>
                  <a:lnTo>
                    <a:pt x="323746" y="45627"/>
                  </a:lnTo>
                  <a:lnTo>
                    <a:pt x="337032" y="47352"/>
                  </a:lnTo>
                  <a:lnTo>
                    <a:pt x="373775" y="533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6" name="SMARTInkAnnotation387"/>
            <p:cNvSpPr/>
            <p:nvPr/>
          </p:nvSpPr>
          <p:spPr>
            <a:xfrm>
              <a:off x="2161532" y="5928360"/>
              <a:ext cx="549222" cy="7594"/>
            </a:xfrm>
            <a:custGeom>
              <a:avLst/>
              <a:gdLst/>
              <a:ahLst/>
              <a:cxnLst/>
              <a:rect l="0" t="0" r="0" b="0"/>
              <a:pathLst>
                <a:path w="549222" h="7594">
                  <a:moveTo>
                    <a:pt x="0" y="0"/>
                  </a:moveTo>
                  <a:lnTo>
                    <a:pt x="102255" y="0"/>
                  </a:lnTo>
                  <a:lnTo>
                    <a:pt x="115633" y="846"/>
                  </a:lnTo>
                  <a:lnTo>
                    <a:pt x="128790" y="2257"/>
                  </a:lnTo>
                  <a:lnTo>
                    <a:pt x="141799" y="4045"/>
                  </a:lnTo>
                  <a:lnTo>
                    <a:pt x="155558" y="5237"/>
                  </a:lnTo>
                  <a:lnTo>
                    <a:pt x="169814" y="6031"/>
                  </a:lnTo>
                  <a:lnTo>
                    <a:pt x="199217" y="6914"/>
                  </a:lnTo>
                  <a:lnTo>
                    <a:pt x="289097" y="7558"/>
                  </a:lnTo>
                  <a:lnTo>
                    <a:pt x="316364" y="7593"/>
                  </a:lnTo>
                  <a:lnTo>
                    <a:pt x="330416" y="6755"/>
                  </a:lnTo>
                  <a:lnTo>
                    <a:pt x="344869" y="5350"/>
                  </a:lnTo>
                  <a:lnTo>
                    <a:pt x="359590" y="3567"/>
                  </a:lnTo>
                  <a:lnTo>
                    <a:pt x="373641" y="2377"/>
                  </a:lnTo>
                  <a:lnTo>
                    <a:pt x="387247" y="1585"/>
                  </a:lnTo>
                  <a:lnTo>
                    <a:pt x="413665" y="704"/>
                  </a:lnTo>
                  <a:lnTo>
                    <a:pt x="467415" y="139"/>
                  </a:lnTo>
                  <a:lnTo>
                    <a:pt x="54922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7" name="SMARTInkAnnotation388"/>
            <p:cNvSpPr/>
            <p:nvPr/>
          </p:nvSpPr>
          <p:spPr>
            <a:xfrm>
              <a:off x="2344606" y="6050307"/>
              <a:ext cx="343263" cy="144753"/>
            </a:xfrm>
            <a:custGeom>
              <a:avLst/>
              <a:gdLst/>
              <a:ahLst/>
              <a:cxnLst/>
              <a:rect l="0" t="0" r="0" b="0"/>
              <a:pathLst>
                <a:path w="343263" h="144753">
                  <a:moveTo>
                    <a:pt x="0" y="15213"/>
                  </a:moveTo>
                  <a:lnTo>
                    <a:pt x="0" y="8652"/>
                  </a:lnTo>
                  <a:lnTo>
                    <a:pt x="847" y="8299"/>
                  </a:lnTo>
                  <a:lnTo>
                    <a:pt x="10557" y="7732"/>
                  </a:lnTo>
                  <a:lnTo>
                    <a:pt x="14666" y="7686"/>
                  </a:lnTo>
                  <a:lnTo>
                    <a:pt x="23752" y="5376"/>
                  </a:lnTo>
                  <a:lnTo>
                    <a:pt x="28547" y="3575"/>
                  </a:lnTo>
                  <a:lnTo>
                    <a:pt x="34288" y="2374"/>
                  </a:lnTo>
                  <a:lnTo>
                    <a:pt x="40657" y="1574"/>
                  </a:lnTo>
                  <a:lnTo>
                    <a:pt x="47446" y="1040"/>
                  </a:lnTo>
                  <a:lnTo>
                    <a:pt x="54515" y="684"/>
                  </a:lnTo>
                  <a:lnTo>
                    <a:pt x="69149" y="289"/>
                  </a:lnTo>
                  <a:lnTo>
                    <a:pt x="114464" y="0"/>
                  </a:lnTo>
                  <a:lnTo>
                    <a:pt x="121230" y="838"/>
                  </a:lnTo>
                  <a:lnTo>
                    <a:pt x="127436" y="2243"/>
                  </a:lnTo>
                  <a:lnTo>
                    <a:pt x="139699" y="6062"/>
                  </a:lnTo>
                  <a:lnTo>
                    <a:pt x="153625" y="10581"/>
                  </a:lnTo>
                  <a:lnTo>
                    <a:pt x="160051" y="12125"/>
                  </a:lnTo>
                  <a:lnTo>
                    <a:pt x="166030" y="13154"/>
                  </a:lnTo>
                  <a:lnTo>
                    <a:pt x="176346" y="14298"/>
                  </a:lnTo>
                  <a:lnTo>
                    <a:pt x="186071" y="14941"/>
                  </a:lnTo>
                  <a:lnTo>
                    <a:pt x="194689" y="15189"/>
                  </a:lnTo>
                  <a:lnTo>
                    <a:pt x="193039" y="15202"/>
                  </a:lnTo>
                  <a:lnTo>
                    <a:pt x="191412" y="16052"/>
                  </a:lnTo>
                  <a:lnTo>
                    <a:pt x="187344" y="19255"/>
                  </a:lnTo>
                  <a:lnTo>
                    <a:pt x="185073" y="20447"/>
                  </a:lnTo>
                  <a:lnTo>
                    <a:pt x="175284" y="22972"/>
                  </a:lnTo>
                  <a:lnTo>
                    <a:pt x="160683" y="26564"/>
                  </a:lnTo>
                  <a:lnTo>
                    <a:pt x="152890" y="27860"/>
                  </a:lnTo>
                  <a:lnTo>
                    <a:pt x="145152" y="28725"/>
                  </a:lnTo>
                  <a:lnTo>
                    <a:pt x="137451" y="29300"/>
                  </a:lnTo>
                  <a:lnTo>
                    <a:pt x="129774" y="30532"/>
                  </a:lnTo>
                  <a:lnTo>
                    <a:pt x="122113" y="32199"/>
                  </a:lnTo>
                  <a:lnTo>
                    <a:pt x="114464" y="34156"/>
                  </a:lnTo>
                  <a:lnTo>
                    <a:pt x="107669" y="36309"/>
                  </a:lnTo>
                  <a:lnTo>
                    <a:pt x="101444" y="38590"/>
                  </a:lnTo>
                  <a:lnTo>
                    <a:pt x="90854" y="42536"/>
                  </a:lnTo>
                  <a:lnTo>
                    <a:pt x="83322" y="44289"/>
                  </a:lnTo>
                  <a:lnTo>
                    <a:pt x="74890" y="47327"/>
                  </a:lnTo>
                  <a:lnTo>
                    <a:pt x="66339" y="51498"/>
                  </a:lnTo>
                  <a:lnTo>
                    <a:pt x="62872" y="53797"/>
                  </a:lnTo>
                  <a:lnTo>
                    <a:pt x="59713" y="56176"/>
                  </a:lnTo>
                  <a:lnTo>
                    <a:pt x="57607" y="58607"/>
                  </a:lnTo>
                  <a:lnTo>
                    <a:pt x="56204" y="61075"/>
                  </a:lnTo>
                  <a:lnTo>
                    <a:pt x="55268" y="63568"/>
                  </a:lnTo>
                  <a:lnTo>
                    <a:pt x="55491" y="66923"/>
                  </a:lnTo>
                  <a:lnTo>
                    <a:pt x="56488" y="70853"/>
                  </a:lnTo>
                  <a:lnTo>
                    <a:pt x="58000" y="75166"/>
                  </a:lnTo>
                  <a:lnTo>
                    <a:pt x="59855" y="78889"/>
                  </a:lnTo>
                  <a:lnTo>
                    <a:pt x="61940" y="82216"/>
                  </a:lnTo>
                  <a:lnTo>
                    <a:pt x="64178" y="85281"/>
                  </a:lnTo>
                  <a:lnTo>
                    <a:pt x="67364" y="88172"/>
                  </a:lnTo>
                  <a:lnTo>
                    <a:pt x="71184" y="90946"/>
                  </a:lnTo>
                  <a:lnTo>
                    <a:pt x="75425" y="93642"/>
                  </a:lnTo>
                  <a:lnTo>
                    <a:pt x="79948" y="96285"/>
                  </a:lnTo>
                  <a:lnTo>
                    <a:pt x="84658" y="98894"/>
                  </a:lnTo>
                  <a:lnTo>
                    <a:pt x="89493" y="101480"/>
                  </a:lnTo>
                  <a:lnTo>
                    <a:pt x="95260" y="104051"/>
                  </a:lnTo>
                  <a:lnTo>
                    <a:pt x="101647" y="106611"/>
                  </a:lnTo>
                  <a:lnTo>
                    <a:pt x="108447" y="109165"/>
                  </a:lnTo>
                  <a:lnTo>
                    <a:pt x="116371" y="111715"/>
                  </a:lnTo>
                  <a:lnTo>
                    <a:pt x="125044" y="114261"/>
                  </a:lnTo>
                  <a:lnTo>
                    <a:pt x="143721" y="119347"/>
                  </a:lnTo>
                  <a:lnTo>
                    <a:pt x="163323" y="124430"/>
                  </a:lnTo>
                  <a:lnTo>
                    <a:pt x="185596" y="129511"/>
                  </a:lnTo>
                  <a:lnTo>
                    <a:pt x="208773" y="134591"/>
                  </a:lnTo>
                  <a:lnTo>
                    <a:pt x="230376" y="139672"/>
                  </a:lnTo>
                  <a:lnTo>
                    <a:pt x="240882" y="141366"/>
                  </a:lnTo>
                  <a:lnTo>
                    <a:pt x="251277" y="142494"/>
                  </a:lnTo>
                  <a:lnTo>
                    <a:pt x="261597" y="143247"/>
                  </a:lnTo>
                  <a:lnTo>
                    <a:pt x="271020" y="143749"/>
                  </a:lnTo>
                  <a:lnTo>
                    <a:pt x="288271" y="144306"/>
                  </a:lnTo>
                  <a:lnTo>
                    <a:pt x="313973" y="144665"/>
                  </a:lnTo>
                  <a:lnTo>
                    <a:pt x="343262" y="14475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8" name="SMARTInkAnnotation389"/>
            <p:cNvSpPr/>
            <p:nvPr/>
          </p:nvSpPr>
          <p:spPr>
            <a:xfrm>
              <a:off x="1079904" y="6065613"/>
              <a:ext cx="211445" cy="167547"/>
            </a:xfrm>
            <a:custGeom>
              <a:avLst/>
              <a:gdLst/>
              <a:ahLst/>
              <a:cxnLst/>
              <a:rect l="0" t="0" r="0" b="0"/>
              <a:pathLst>
                <a:path w="211445" h="167547">
                  <a:moveTo>
                    <a:pt x="28955" y="7527"/>
                  </a:moveTo>
                  <a:lnTo>
                    <a:pt x="44589" y="7527"/>
                  </a:lnTo>
                  <a:lnTo>
                    <a:pt x="48701" y="6680"/>
                  </a:lnTo>
                  <a:lnTo>
                    <a:pt x="53137" y="5269"/>
                  </a:lnTo>
                  <a:lnTo>
                    <a:pt x="57790" y="3482"/>
                  </a:lnTo>
                  <a:lnTo>
                    <a:pt x="62587" y="2290"/>
                  </a:lnTo>
                  <a:lnTo>
                    <a:pt x="67480" y="1495"/>
                  </a:lnTo>
                  <a:lnTo>
                    <a:pt x="72437" y="966"/>
                  </a:lnTo>
                  <a:lnTo>
                    <a:pt x="78284" y="612"/>
                  </a:lnTo>
                  <a:lnTo>
                    <a:pt x="91562" y="221"/>
                  </a:lnTo>
                  <a:lnTo>
                    <a:pt x="113333" y="0"/>
                  </a:lnTo>
                  <a:lnTo>
                    <a:pt x="121652" y="816"/>
                  </a:lnTo>
                  <a:lnTo>
                    <a:pt x="130588" y="2205"/>
                  </a:lnTo>
                  <a:lnTo>
                    <a:pt x="139936" y="3979"/>
                  </a:lnTo>
                  <a:lnTo>
                    <a:pt x="147863" y="5161"/>
                  </a:lnTo>
                  <a:lnTo>
                    <a:pt x="154843" y="5950"/>
                  </a:lnTo>
                  <a:lnTo>
                    <a:pt x="161191" y="6476"/>
                  </a:lnTo>
                  <a:lnTo>
                    <a:pt x="167119" y="6826"/>
                  </a:lnTo>
                  <a:lnTo>
                    <a:pt x="178225" y="7215"/>
                  </a:lnTo>
                  <a:lnTo>
                    <a:pt x="183560" y="8165"/>
                  </a:lnTo>
                  <a:lnTo>
                    <a:pt x="188812" y="9646"/>
                  </a:lnTo>
                  <a:lnTo>
                    <a:pt x="194008" y="11480"/>
                  </a:lnTo>
                  <a:lnTo>
                    <a:pt x="198320" y="12702"/>
                  </a:lnTo>
                  <a:lnTo>
                    <a:pt x="202042" y="13517"/>
                  </a:lnTo>
                  <a:lnTo>
                    <a:pt x="210056" y="14825"/>
                  </a:lnTo>
                  <a:lnTo>
                    <a:pt x="210714" y="15779"/>
                  </a:lnTo>
                  <a:lnTo>
                    <a:pt x="211444" y="19096"/>
                  </a:lnTo>
                  <a:lnTo>
                    <a:pt x="210791" y="20319"/>
                  </a:lnTo>
                  <a:lnTo>
                    <a:pt x="209509" y="21135"/>
                  </a:lnTo>
                  <a:lnTo>
                    <a:pt x="207806" y="21679"/>
                  </a:lnTo>
                  <a:lnTo>
                    <a:pt x="203654" y="24540"/>
                  </a:lnTo>
                  <a:lnTo>
                    <a:pt x="201360" y="26489"/>
                  </a:lnTo>
                  <a:lnTo>
                    <a:pt x="198136" y="27788"/>
                  </a:lnTo>
                  <a:lnTo>
                    <a:pt x="194291" y="28655"/>
                  </a:lnTo>
                  <a:lnTo>
                    <a:pt x="190033" y="29232"/>
                  </a:lnTo>
                  <a:lnTo>
                    <a:pt x="184651" y="30463"/>
                  </a:lnTo>
                  <a:lnTo>
                    <a:pt x="178521" y="32131"/>
                  </a:lnTo>
                  <a:lnTo>
                    <a:pt x="164929" y="36242"/>
                  </a:lnTo>
                  <a:lnTo>
                    <a:pt x="127945" y="48268"/>
                  </a:lnTo>
                  <a:lnTo>
                    <a:pt x="118680" y="50775"/>
                  </a:lnTo>
                  <a:lnTo>
                    <a:pt x="108265" y="53293"/>
                  </a:lnTo>
                  <a:lnTo>
                    <a:pt x="97085" y="55817"/>
                  </a:lnTo>
                  <a:lnTo>
                    <a:pt x="87936" y="58347"/>
                  </a:lnTo>
                  <a:lnTo>
                    <a:pt x="80142" y="60880"/>
                  </a:lnTo>
                  <a:lnTo>
                    <a:pt x="66113" y="65952"/>
                  </a:lnTo>
                  <a:lnTo>
                    <a:pt x="51403" y="71029"/>
                  </a:lnTo>
                  <a:lnTo>
                    <a:pt x="44768" y="73568"/>
                  </a:lnTo>
                  <a:lnTo>
                    <a:pt x="38649" y="76108"/>
                  </a:lnTo>
                  <a:lnTo>
                    <a:pt x="32875" y="78647"/>
                  </a:lnTo>
                  <a:lnTo>
                    <a:pt x="28178" y="81187"/>
                  </a:lnTo>
                  <a:lnTo>
                    <a:pt x="24200" y="83727"/>
                  </a:lnTo>
                  <a:lnTo>
                    <a:pt x="20699" y="86267"/>
                  </a:lnTo>
                  <a:lnTo>
                    <a:pt x="14550" y="91346"/>
                  </a:lnTo>
                  <a:lnTo>
                    <a:pt x="8992" y="96426"/>
                  </a:lnTo>
                  <a:lnTo>
                    <a:pt x="3696" y="101506"/>
                  </a:lnTo>
                  <a:lnTo>
                    <a:pt x="1945" y="104047"/>
                  </a:lnTo>
                  <a:lnTo>
                    <a:pt x="0" y="109126"/>
                  </a:lnTo>
                  <a:lnTo>
                    <a:pt x="328" y="111666"/>
                  </a:lnTo>
                  <a:lnTo>
                    <a:pt x="1395" y="114206"/>
                  </a:lnTo>
                  <a:lnTo>
                    <a:pt x="4840" y="119286"/>
                  </a:lnTo>
                  <a:lnTo>
                    <a:pt x="9197" y="124366"/>
                  </a:lnTo>
                  <a:lnTo>
                    <a:pt x="13958" y="129446"/>
                  </a:lnTo>
                  <a:lnTo>
                    <a:pt x="23921" y="139606"/>
                  </a:lnTo>
                  <a:lnTo>
                    <a:pt x="28142" y="142146"/>
                  </a:lnTo>
                  <a:lnTo>
                    <a:pt x="33498" y="144686"/>
                  </a:lnTo>
                  <a:lnTo>
                    <a:pt x="39612" y="147226"/>
                  </a:lnTo>
                  <a:lnTo>
                    <a:pt x="45383" y="149767"/>
                  </a:lnTo>
                  <a:lnTo>
                    <a:pt x="56316" y="154846"/>
                  </a:lnTo>
                  <a:lnTo>
                    <a:pt x="62452" y="156539"/>
                  </a:lnTo>
                  <a:lnTo>
                    <a:pt x="69085" y="157668"/>
                  </a:lnTo>
                  <a:lnTo>
                    <a:pt x="76050" y="158421"/>
                  </a:lnTo>
                  <a:lnTo>
                    <a:pt x="84083" y="159769"/>
                  </a:lnTo>
                  <a:lnTo>
                    <a:pt x="92829" y="161515"/>
                  </a:lnTo>
                  <a:lnTo>
                    <a:pt x="102050" y="163526"/>
                  </a:lnTo>
                  <a:lnTo>
                    <a:pt x="110740" y="164866"/>
                  </a:lnTo>
                  <a:lnTo>
                    <a:pt x="119076" y="165758"/>
                  </a:lnTo>
                  <a:lnTo>
                    <a:pt x="127176" y="166355"/>
                  </a:lnTo>
                  <a:lnTo>
                    <a:pt x="135119" y="166751"/>
                  </a:lnTo>
                  <a:lnTo>
                    <a:pt x="150724" y="167193"/>
                  </a:lnTo>
                  <a:lnTo>
                    <a:pt x="180810" y="167499"/>
                  </a:lnTo>
                  <a:lnTo>
                    <a:pt x="196772" y="16754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9" name="SMARTInkAnnotation390"/>
            <p:cNvSpPr/>
            <p:nvPr/>
          </p:nvSpPr>
          <p:spPr>
            <a:xfrm>
              <a:off x="3180484" y="5532120"/>
              <a:ext cx="399869" cy="325993"/>
            </a:xfrm>
            <a:custGeom>
              <a:avLst/>
              <a:gdLst/>
              <a:ahLst/>
              <a:cxnLst/>
              <a:rect l="0" t="0" r="0" b="0"/>
              <a:pathLst>
                <a:path w="399869" h="325993">
                  <a:moveTo>
                    <a:pt x="224422" y="0"/>
                  </a:moveTo>
                  <a:lnTo>
                    <a:pt x="220373" y="0"/>
                  </a:lnTo>
                  <a:lnTo>
                    <a:pt x="209755" y="4046"/>
                  </a:lnTo>
                  <a:lnTo>
                    <a:pt x="200670" y="6031"/>
                  </a:lnTo>
                  <a:lnTo>
                    <a:pt x="195874" y="6561"/>
                  </a:lnTo>
                  <a:lnTo>
                    <a:pt x="183764" y="11665"/>
                  </a:lnTo>
                  <a:lnTo>
                    <a:pt x="176976" y="15397"/>
                  </a:lnTo>
                  <a:lnTo>
                    <a:pt x="169907" y="18731"/>
                  </a:lnTo>
                  <a:lnTo>
                    <a:pt x="162652" y="21801"/>
                  </a:lnTo>
                  <a:lnTo>
                    <a:pt x="155272" y="24694"/>
                  </a:lnTo>
                  <a:lnTo>
                    <a:pt x="147810" y="28317"/>
                  </a:lnTo>
                  <a:lnTo>
                    <a:pt x="140292" y="32424"/>
                  </a:lnTo>
                  <a:lnTo>
                    <a:pt x="132738" y="36856"/>
                  </a:lnTo>
                  <a:lnTo>
                    <a:pt x="117564" y="46296"/>
                  </a:lnTo>
                  <a:lnTo>
                    <a:pt x="109957" y="51184"/>
                  </a:lnTo>
                  <a:lnTo>
                    <a:pt x="101496" y="56137"/>
                  </a:lnTo>
                  <a:lnTo>
                    <a:pt x="92465" y="61131"/>
                  </a:lnTo>
                  <a:lnTo>
                    <a:pt x="83054" y="66154"/>
                  </a:lnTo>
                  <a:lnTo>
                    <a:pt x="74238" y="71196"/>
                  </a:lnTo>
                  <a:lnTo>
                    <a:pt x="65817" y="76251"/>
                  </a:lnTo>
                  <a:lnTo>
                    <a:pt x="49681" y="86383"/>
                  </a:lnTo>
                  <a:lnTo>
                    <a:pt x="34033" y="96530"/>
                  </a:lnTo>
                  <a:lnTo>
                    <a:pt x="27996" y="102454"/>
                  </a:lnTo>
                  <a:lnTo>
                    <a:pt x="23124" y="108942"/>
                  </a:lnTo>
                  <a:lnTo>
                    <a:pt x="19028" y="115809"/>
                  </a:lnTo>
                  <a:lnTo>
                    <a:pt x="15449" y="122079"/>
                  </a:lnTo>
                  <a:lnTo>
                    <a:pt x="9214" y="133562"/>
                  </a:lnTo>
                  <a:lnTo>
                    <a:pt x="6364" y="139842"/>
                  </a:lnTo>
                  <a:lnTo>
                    <a:pt x="3617" y="146568"/>
                  </a:lnTo>
                  <a:lnTo>
                    <a:pt x="938" y="153592"/>
                  </a:lnTo>
                  <a:lnTo>
                    <a:pt x="0" y="160815"/>
                  </a:lnTo>
                  <a:lnTo>
                    <a:pt x="221" y="168170"/>
                  </a:lnTo>
                  <a:lnTo>
                    <a:pt x="1217" y="175613"/>
                  </a:lnTo>
                  <a:lnTo>
                    <a:pt x="3576" y="183116"/>
                  </a:lnTo>
                  <a:lnTo>
                    <a:pt x="6843" y="190657"/>
                  </a:lnTo>
                  <a:lnTo>
                    <a:pt x="10717" y="198225"/>
                  </a:lnTo>
                  <a:lnTo>
                    <a:pt x="14994" y="205810"/>
                  </a:lnTo>
                  <a:lnTo>
                    <a:pt x="19541" y="213407"/>
                  </a:lnTo>
                  <a:lnTo>
                    <a:pt x="24267" y="221011"/>
                  </a:lnTo>
                  <a:lnTo>
                    <a:pt x="29961" y="228621"/>
                  </a:lnTo>
                  <a:lnTo>
                    <a:pt x="36299" y="236234"/>
                  </a:lnTo>
                  <a:lnTo>
                    <a:pt x="43068" y="243850"/>
                  </a:lnTo>
                  <a:lnTo>
                    <a:pt x="51818" y="250620"/>
                  </a:lnTo>
                  <a:lnTo>
                    <a:pt x="61889" y="256827"/>
                  </a:lnTo>
                  <a:lnTo>
                    <a:pt x="72841" y="262658"/>
                  </a:lnTo>
                  <a:lnTo>
                    <a:pt x="96311" y="275910"/>
                  </a:lnTo>
                  <a:lnTo>
                    <a:pt x="108502" y="283000"/>
                  </a:lnTo>
                  <a:lnTo>
                    <a:pt x="120868" y="289420"/>
                  </a:lnTo>
                  <a:lnTo>
                    <a:pt x="133349" y="295393"/>
                  </a:lnTo>
                  <a:lnTo>
                    <a:pt x="145908" y="301069"/>
                  </a:lnTo>
                  <a:lnTo>
                    <a:pt x="159366" y="305699"/>
                  </a:lnTo>
                  <a:lnTo>
                    <a:pt x="173423" y="309633"/>
                  </a:lnTo>
                  <a:lnTo>
                    <a:pt x="224425" y="322030"/>
                  </a:lnTo>
                  <a:lnTo>
                    <a:pt x="236290" y="323907"/>
                  </a:lnTo>
                  <a:lnTo>
                    <a:pt x="248438" y="325158"/>
                  </a:lnTo>
                  <a:lnTo>
                    <a:pt x="260774" y="325992"/>
                  </a:lnTo>
                  <a:lnTo>
                    <a:pt x="272389" y="325702"/>
                  </a:lnTo>
                  <a:lnTo>
                    <a:pt x="283522" y="324661"/>
                  </a:lnTo>
                  <a:lnTo>
                    <a:pt x="294335" y="323120"/>
                  </a:lnTo>
                  <a:lnTo>
                    <a:pt x="303238" y="321248"/>
                  </a:lnTo>
                  <a:lnTo>
                    <a:pt x="310869" y="319152"/>
                  </a:lnTo>
                  <a:lnTo>
                    <a:pt x="317650" y="316908"/>
                  </a:lnTo>
                  <a:lnTo>
                    <a:pt x="324715" y="313719"/>
                  </a:lnTo>
                  <a:lnTo>
                    <a:pt x="331967" y="309899"/>
                  </a:lnTo>
                  <a:lnTo>
                    <a:pt x="339345" y="305660"/>
                  </a:lnTo>
                  <a:lnTo>
                    <a:pt x="346805" y="301140"/>
                  </a:lnTo>
                  <a:lnTo>
                    <a:pt x="361876" y="291603"/>
                  </a:lnTo>
                  <a:lnTo>
                    <a:pt x="368607" y="285842"/>
                  </a:lnTo>
                  <a:lnTo>
                    <a:pt x="374790" y="279461"/>
                  </a:lnTo>
                  <a:lnTo>
                    <a:pt x="385332" y="267292"/>
                  </a:lnTo>
                  <a:lnTo>
                    <a:pt x="399868" y="2514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0" name="SMARTInkAnnotation391"/>
            <p:cNvSpPr/>
            <p:nvPr/>
          </p:nvSpPr>
          <p:spPr>
            <a:xfrm>
              <a:off x="3061644" y="5631180"/>
              <a:ext cx="244099" cy="22861"/>
            </a:xfrm>
            <a:custGeom>
              <a:avLst/>
              <a:gdLst/>
              <a:ahLst/>
              <a:cxnLst/>
              <a:rect l="0" t="0" r="0" b="0"/>
              <a:pathLst>
                <a:path w="244099" h="22861">
                  <a:moveTo>
                    <a:pt x="0" y="0"/>
                  </a:moveTo>
                  <a:lnTo>
                    <a:pt x="32818" y="0"/>
                  </a:lnTo>
                  <a:lnTo>
                    <a:pt x="39678" y="847"/>
                  </a:lnTo>
                  <a:lnTo>
                    <a:pt x="46793" y="2258"/>
                  </a:lnTo>
                  <a:lnTo>
                    <a:pt x="54079" y="4045"/>
                  </a:lnTo>
                  <a:lnTo>
                    <a:pt x="61480" y="5237"/>
                  </a:lnTo>
                  <a:lnTo>
                    <a:pt x="68956" y="6032"/>
                  </a:lnTo>
                  <a:lnTo>
                    <a:pt x="76482" y="6561"/>
                  </a:lnTo>
                  <a:lnTo>
                    <a:pt x="84890" y="6914"/>
                  </a:lnTo>
                  <a:lnTo>
                    <a:pt x="103274" y="7306"/>
                  </a:lnTo>
                  <a:lnTo>
                    <a:pt x="112922" y="8257"/>
                  </a:lnTo>
                  <a:lnTo>
                    <a:pt x="122745" y="9738"/>
                  </a:lnTo>
                  <a:lnTo>
                    <a:pt x="132684" y="11572"/>
                  </a:lnTo>
                  <a:lnTo>
                    <a:pt x="142700" y="12795"/>
                  </a:lnTo>
                  <a:lnTo>
                    <a:pt x="152768" y="13610"/>
                  </a:lnTo>
                  <a:lnTo>
                    <a:pt x="162869" y="14153"/>
                  </a:lnTo>
                  <a:lnTo>
                    <a:pt x="172994" y="15363"/>
                  </a:lnTo>
                  <a:lnTo>
                    <a:pt x="183134" y="17015"/>
                  </a:lnTo>
                  <a:lnTo>
                    <a:pt x="193285" y="18963"/>
                  </a:lnTo>
                  <a:lnTo>
                    <a:pt x="201747" y="20262"/>
                  </a:lnTo>
                  <a:lnTo>
                    <a:pt x="209083" y="21128"/>
                  </a:lnTo>
                  <a:lnTo>
                    <a:pt x="215669" y="21706"/>
                  </a:lnTo>
                  <a:lnTo>
                    <a:pt x="221755" y="22090"/>
                  </a:lnTo>
                  <a:lnTo>
                    <a:pt x="244098" y="22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1" name="SMARTInkAnnotation392"/>
            <p:cNvSpPr/>
            <p:nvPr/>
          </p:nvSpPr>
          <p:spPr>
            <a:xfrm>
              <a:off x="3603236" y="5661660"/>
              <a:ext cx="152562" cy="30481"/>
            </a:xfrm>
            <a:custGeom>
              <a:avLst/>
              <a:gdLst/>
              <a:ahLst/>
              <a:cxnLst/>
              <a:rect l="0" t="0" r="0" b="0"/>
              <a:pathLst>
                <a:path w="152562" h="30481">
                  <a:moveTo>
                    <a:pt x="0" y="0"/>
                  </a:moveTo>
                  <a:lnTo>
                    <a:pt x="6568" y="0"/>
                  </a:lnTo>
                  <a:lnTo>
                    <a:pt x="7768" y="847"/>
                  </a:lnTo>
                  <a:lnTo>
                    <a:pt x="9417" y="2258"/>
                  </a:lnTo>
                  <a:lnTo>
                    <a:pt x="11363" y="4045"/>
                  </a:lnTo>
                  <a:lnTo>
                    <a:pt x="15204" y="5237"/>
                  </a:lnTo>
                  <a:lnTo>
                    <a:pt x="20307" y="6032"/>
                  </a:lnTo>
                  <a:lnTo>
                    <a:pt x="26251" y="6561"/>
                  </a:lnTo>
                  <a:lnTo>
                    <a:pt x="31910" y="7761"/>
                  </a:lnTo>
                  <a:lnTo>
                    <a:pt x="37377" y="9408"/>
                  </a:lnTo>
                  <a:lnTo>
                    <a:pt x="42716" y="11351"/>
                  </a:lnTo>
                  <a:lnTo>
                    <a:pt x="49667" y="12648"/>
                  </a:lnTo>
                  <a:lnTo>
                    <a:pt x="57691" y="13512"/>
                  </a:lnTo>
                  <a:lnTo>
                    <a:pt x="66430" y="14088"/>
                  </a:lnTo>
                  <a:lnTo>
                    <a:pt x="75646" y="15319"/>
                  </a:lnTo>
                  <a:lnTo>
                    <a:pt x="85181" y="16986"/>
                  </a:lnTo>
                  <a:lnTo>
                    <a:pt x="94928" y="18944"/>
                  </a:lnTo>
                  <a:lnTo>
                    <a:pt x="103968" y="20250"/>
                  </a:lnTo>
                  <a:lnTo>
                    <a:pt x="112538" y="21120"/>
                  </a:lnTo>
                  <a:lnTo>
                    <a:pt x="120794" y="21700"/>
                  </a:lnTo>
                  <a:lnTo>
                    <a:pt x="127992" y="22933"/>
                  </a:lnTo>
                  <a:lnTo>
                    <a:pt x="134487" y="24602"/>
                  </a:lnTo>
                  <a:lnTo>
                    <a:pt x="152561" y="304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2" name="SMARTInkAnnotation393"/>
            <p:cNvSpPr/>
            <p:nvPr/>
          </p:nvSpPr>
          <p:spPr>
            <a:xfrm>
              <a:off x="3610864" y="5722620"/>
              <a:ext cx="167818" cy="22861"/>
            </a:xfrm>
            <a:custGeom>
              <a:avLst/>
              <a:gdLst/>
              <a:ahLst/>
              <a:cxnLst/>
              <a:rect l="0" t="0" r="0" b="0"/>
              <a:pathLst>
                <a:path w="167818" h="22861">
                  <a:moveTo>
                    <a:pt x="0" y="0"/>
                  </a:moveTo>
                  <a:lnTo>
                    <a:pt x="0" y="7306"/>
                  </a:lnTo>
                  <a:lnTo>
                    <a:pt x="848" y="8257"/>
                  </a:lnTo>
                  <a:lnTo>
                    <a:pt x="4050" y="11572"/>
                  </a:lnTo>
                  <a:lnTo>
                    <a:pt x="6938" y="12795"/>
                  </a:lnTo>
                  <a:lnTo>
                    <a:pt x="10558" y="13610"/>
                  </a:lnTo>
                  <a:lnTo>
                    <a:pt x="14667" y="14153"/>
                  </a:lnTo>
                  <a:lnTo>
                    <a:pt x="19101" y="15362"/>
                  </a:lnTo>
                  <a:lnTo>
                    <a:pt x="23753" y="17015"/>
                  </a:lnTo>
                  <a:lnTo>
                    <a:pt x="28548" y="18963"/>
                  </a:lnTo>
                  <a:lnTo>
                    <a:pt x="33441" y="20262"/>
                  </a:lnTo>
                  <a:lnTo>
                    <a:pt x="38398" y="21128"/>
                  </a:lnTo>
                  <a:lnTo>
                    <a:pt x="43397" y="21706"/>
                  </a:lnTo>
                  <a:lnTo>
                    <a:pt x="50121" y="22090"/>
                  </a:lnTo>
                  <a:lnTo>
                    <a:pt x="66632" y="22518"/>
                  </a:lnTo>
                  <a:lnTo>
                    <a:pt x="167817" y="22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3" name="SMARTInkAnnotation394"/>
            <p:cNvSpPr/>
            <p:nvPr/>
          </p:nvSpPr>
          <p:spPr>
            <a:xfrm>
              <a:off x="3847343" y="5570220"/>
              <a:ext cx="144478" cy="342410"/>
            </a:xfrm>
            <a:custGeom>
              <a:avLst/>
              <a:gdLst/>
              <a:ahLst/>
              <a:cxnLst/>
              <a:rect l="0" t="0" r="0" b="0"/>
              <a:pathLst>
                <a:path w="144478" h="342410">
                  <a:moveTo>
                    <a:pt x="53387" y="0"/>
                  </a:moveTo>
                  <a:lnTo>
                    <a:pt x="53387" y="4045"/>
                  </a:lnTo>
                  <a:lnTo>
                    <a:pt x="52540" y="5237"/>
                  </a:lnTo>
                  <a:lnTo>
                    <a:pt x="51127" y="6031"/>
                  </a:lnTo>
                  <a:lnTo>
                    <a:pt x="49338" y="6561"/>
                  </a:lnTo>
                  <a:lnTo>
                    <a:pt x="48144" y="7760"/>
                  </a:lnTo>
                  <a:lnTo>
                    <a:pt x="47350" y="9407"/>
                  </a:lnTo>
                  <a:lnTo>
                    <a:pt x="46819" y="11351"/>
                  </a:lnTo>
                  <a:lnTo>
                    <a:pt x="46230" y="18027"/>
                  </a:lnTo>
                  <a:lnTo>
                    <a:pt x="46073" y="22178"/>
                  </a:lnTo>
                  <a:lnTo>
                    <a:pt x="43639" y="31306"/>
                  </a:lnTo>
                  <a:lnTo>
                    <a:pt x="39731" y="40160"/>
                  </a:lnTo>
                  <a:lnTo>
                    <a:pt x="37503" y="43707"/>
                  </a:lnTo>
                  <a:lnTo>
                    <a:pt x="35170" y="46918"/>
                  </a:lnTo>
                  <a:lnTo>
                    <a:pt x="32767" y="50752"/>
                  </a:lnTo>
                  <a:lnTo>
                    <a:pt x="30317" y="55001"/>
                  </a:lnTo>
                  <a:lnTo>
                    <a:pt x="27837" y="59527"/>
                  </a:lnTo>
                  <a:lnTo>
                    <a:pt x="26183" y="65085"/>
                  </a:lnTo>
                  <a:lnTo>
                    <a:pt x="25080" y="71330"/>
                  </a:lnTo>
                  <a:lnTo>
                    <a:pt x="24345" y="78033"/>
                  </a:lnTo>
                  <a:lnTo>
                    <a:pt x="23008" y="84196"/>
                  </a:lnTo>
                  <a:lnTo>
                    <a:pt x="21268" y="89998"/>
                  </a:lnTo>
                  <a:lnTo>
                    <a:pt x="19261" y="95559"/>
                  </a:lnTo>
                  <a:lnTo>
                    <a:pt x="14771" y="106253"/>
                  </a:lnTo>
                  <a:lnTo>
                    <a:pt x="10797" y="115803"/>
                  </a:lnTo>
                  <a:lnTo>
                    <a:pt x="7713" y="125940"/>
                  </a:lnTo>
                  <a:lnTo>
                    <a:pt x="3988" y="131609"/>
                  </a:lnTo>
                  <a:lnTo>
                    <a:pt x="1768" y="136951"/>
                  </a:lnTo>
                  <a:lnTo>
                    <a:pt x="518" y="144718"/>
                  </a:lnTo>
                  <a:lnTo>
                    <a:pt x="0" y="152267"/>
                  </a:lnTo>
                  <a:lnTo>
                    <a:pt x="4043" y="148316"/>
                  </a:lnTo>
                  <a:lnTo>
                    <a:pt x="10609" y="141783"/>
                  </a:lnTo>
                  <a:lnTo>
                    <a:pt x="14698" y="138548"/>
                  </a:lnTo>
                  <a:lnTo>
                    <a:pt x="19966" y="134699"/>
                  </a:lnTo>
                  <a:lnTo>
                    <a:pt x="26021" y="130439"/>
                  </a:lnTo>
                  <a:lnTo>
                    <a:pt x="31753" y="126753"/>
                  </a:lnTo>
                  <a:lnTo>
                    <a:pt x="37269" y="123448"/>
                  </a:lnTo>
                  <a:lnTo>
                    <a:pt x="42642" y="120399"/>
                  </a:lnTo>
                  <a:lnTo>
                    <a:pt x="48766" y="117519"/>
                  </a:lnTo>
                  <a:lnTo>
                    <a:pt x="55392" y="114752"/>
                  </a:lnTo>
                  <a:lnTo>
                    <a:pt x="62352" y="112062"/>
                  </a:lnTo>
                  <a:lnTo>
                    <a:pt x="68687" y="109421"/>
                  </a:lnTo>
                  <a:lnTo>
                    <a:pt x="74605" y="106814"/>
                  </a:lnTo>
                  <a:lnTo>
                    <a:pt x="80246" y="104230"/>
                  </a:lnTo>
                  <a:lnTo>
                    <a:pt x="84854" y="102506"/>
                  </a:lnTo>
                  <a:lnTo>
                    <a:pt x="88774" y="101357"/>
                  </a:lnTo>
                  <a:lnTo>
                    <a:pt x="92234" y="100592"/>
                  </a:lnTo>
                  <a:lnTo>
                    <a:pt x="95389" y="100081"/>
                  </a:lnTo>
                  <a:lnTo>
                    <a:pt x="98339" y="99741"/>
                  </a:lnTo>
                  <a:lnTo>
                    <a:pt x="101154" y="99514"/>
                  </a:lnTo>
                  <a:lnTo>
                    <a:pt x="103878" y="100209"/>
                  </a:lnTo>
                  <a:lnTo>
                    <a:pt x="106542" y="101519"/>
                  </a:lnTo>
                  <a:lnTo>
                    <a:pt x="109165" y="103240"/>
                  </a:lnTo>
                  <a:lnTo>
                    <a:pt x="111761" y="105233"/>
                  </a:lnTo>
                  <a:lnTo>
                    <a:pt x="114340" y="107409"/>
                  </a:lnTo>
                  <a:lnTo>
                    <a:pt x="116907" y="109706"/>
                  </a:lnTo>
                  <a:lnTo>
                    <a:pt x="122018" y="114516"/>
                  </a:lnTo>
                  <a:lnTo>
                    <a:pt x="124568" y="116984"/>
                  </a:lnTo>
                  <a:lnTo>
                    <a:pt x="127116" y="121169"/>
                  </a:lnTo>
                  <a:lnTo>
                    <a:pt x="129662" y="126499"/>
                  </a:lnTo>
                  <a:lnTo>
                    <a:pt x="132206" y="132593"/>
                  </a:lnTo>
                  <a:lnTo>
                    <a:pt x="134750" y="139195"/>
                  </a:lnTo>
                  <a:lnTo>
                    <a:pt x="139837" y="153305"/>
                  </a:lnTo>
                  <a:lnTo>
                    <a:pt x="141533" y="160623"/>
                  </a:lnTo>
                  <a:lnTo>
                    <a:pt x="142663" y="168042"/>
                  </a:lnTo>
                  <a:lnTo>
                    <a:pt x="143417" y="175528"/>
                  </a:lnTo>
                  <a:lnTo>
                    <a:pt x="143919" y="183905"/>
                  </a:lnTo>
                  <a:lnTo>
                    <a:pt x="144477" y="202244"/>
                  </a:lnTo>
                  <a:lnTo>
                    <a:pt x="143778" y="211030"/>
                  </a:lnTo>
                  <a:lnTo>
                    <a:pt x="142465" y="219427"/>
                  </a:lnTo>
                  <a:lnTo>
                    <a:pt x="140741" y="227564"/>
                  </a:lnTo>
                  <a:lnTo>
                    <a:pt x="138745" y="235529"/>
                  </a:lnTo>
                  <a:lnTo>
                    <a:pt x="136567" y="243380"/>
                  </a:lnTo>
                  <a:lnTo>
                    <a:pt x="134267" y="251153"/>
                  </a:lnTo>
                  <a:lnTo>
                    <a:pt x="129452" y="268822"/>
                  </a:lnTo>
                  <a:lnTo>
                    <a:pt x="126981" y="278275"/>
                  </a:lnTo>
                  <a:lnTo>
                    <a:pt x="124486" y="286269"/>
                  </a:lnTo>
                  <a:lnTo>
                    <a:pt x="121976" y="293293"/>
                  </a:lnTo>
                  <a:lnTo>
                    <a:pt x="119454" y="299669"/>
                  </a:lnTo>
                  <a:lnTo>
                    <a:pt x="116925" y="305613"/>
                  </a:lnTo>
                  <a:lnTo>
                    <a:pt x="111856" y="316732"/>
                  </a:lnTo>
                  <a:lnTo>
                    <a:pt x="108471" y="321222"/>
                  </a:lnTo>
                  <a:lnTo>
                    <a:pt x="104518" y="325062"/>
                  </a:lnTo>
                  <a:lnTo>
                    <a:pt x="100187" y="328468"/>
                  </a:lnTo>
                  <a:lnTo>
                    <a:pt x="96453" y="331585"/>
                  </a:lnTo>
                  <a:lnTo>
                    <a:pt x="93116" y="334510"/>
                  </a:lnTo>
                  <a:lnTo>
                    <a:pt x="90044" y="337307"/>
                  </a:lnTo>
                  <a:lnTo>
                    <a:pt x="87148" y="339171"/>
                  </a:lnTo>
                  <a:lnTo>
                    <a:pt x="84370" y="340415"/>
                  </a:lnTo>
                  <a:lnTo>
                    <a:pt x="81670" y="341243"/>
                  </a:lnTo>
                  <a:lnTo>
                    <a:pt x="79024" y="341795"/>
                  </a:lnTo>
                  <a:lnTo>
                    <a:pt x="76411" y="342164"/>
                  </a:lnTo>
                  <a:lnTo>
                    <a:pt x="73822" y="342409"/>
                  </a:lnTo>
                  <a:lnTo>
                    <a:pt x="70400" y="341727"/>
                  </a:lnTo>
                  <a:lnTo>
                    <a:pt x="66425" y="340424"/>
                  </a:lnTo>
                  <a:lnTo>
                    <a:pt x="62078" y="338710"/>
                  </a:lnTo>
                  <a:lnTo>
                    <a:pt x="58334" y="337567"/>
                  </a:lnTo>
                  <a:lnTo>
                    <a:pt x="54991" y="336804"/>
                  </a:lnTo>
                  <a:lnTo>
                    <a:pt x="51913" y="336296"/>
                  </a:lnTo>
                  <a:lnTo>
                    <a:pt x="49862" y="335111"/>
                  </a:lnTo>
                  <a:lnTo>
                    <a:pt x="48494" y="333474"/>
                  </a:lnTo>
                  <a:lnTo>
                    <a:pt x="45759" y="3276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4" name="SMARTInkAnnotation395"/>
            <p:cNvSpPr/>
            <p:nvPr/>
          </p:nvSpPr>
          <p:spPr>
            <a:xfrm>
              <a:off x="3824450" y="5593080"/>
              <a:ext cx="266983" cy="7593"/>
            </a:xfrm>
            <a:custGeom>
              <a:avLst/>
              <a:gdLst/>
              <a:ahLst/>
              <a:cxnLst/>
              <a:rect l="0" t="0" r="0" b="0"/>
              <a:pathLst>
                <a:path w="266983" h="7593">
                  <a:moveTo>
                    <a:pt x="0" y="0"/>
                  </a:moveTo>
                  <a:lnTo>
                    <a:pt x="47954" y="0"/>
                  </a:lnTo>
                  <a:lnTo>
                    <a:pt x="54854" y="847"/>
                  </a:lnTo>
                  <a:lnTo>
                    <a:pt x="61996" y="2258"/>
                  </a:lnTo>
                  <a:lnTo>
                    <a:pt x="69300" y="4045"/>
                  </a:lnTo>
                  <a:lnTo>
                    <a:pt x="75865" y="5237"/>
                  </a:lnTo>
                  <a:lnTo>
                    <a:pt x="81937" y="6031"/>
                  </a:lnTo>
                  <a:lnTo>
                    <a:pt x="87679" y="6561"/>
                  </a:lnTo>
                  <a:lnTo>
                    <a:pt x="94898" y="6914"/>
                  </a:lnTo>
                  <a:lnTo>
                    <a:pt x="111959" y="7306"/>
                  </a:lnTo>
                  <a:lnTo>
                    <a:pt x="159973" y="7592"/>
                  </a:lnTo>
                  <a:lnTo>
                    <a:pt x="167673" y="6755"/>
                  </a:lnTo>
                  <a:lnTo>
                    <a:pt x="175349" y="5350"/>
                  </a:lnTo>
                  <a:lnTo>
                    <a:pt x="183010" y="3567"/>
                  </a:lnTo>
                  <a:lnTo>
                    <a:pt x="190658" y="2378"/>
                  </a:lnTo>
                  <a:lnTo>
                    <a:pt x="198302" y="1585"/>
                  </a:lnTo>
                  <a:lnTo>
                    <a:pt x="205939" y="1057"/>
                  </a:lnTo>
                  <a:lnTo>
                    <a:pt x="218945" y="470"/>
                  </a:lnTo>
                  <a:lnTo>
                    <a:pt x="237057" y="93"/>
                  </a:lnTo>
                  <a:lnTo>
                    <a:pt x="26698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5" name="SMARTInkAnnotation396"/>
            <p:cNvSpPr/>
            <p:nvPr/>
          </p:nvSpPr>
          <p:spPr>
            <a:xfrm>
              <a:off x="5266154" y="2423160"/>
              <a:ext cx="144934" cy="243841"/>
            </a:xfrm>
            <a:custGeom>
              <a:avLst/>
              <a:gdLst/>
              <a:ahLst/>
              <a:cxnLst/>
              <a:rect l="0" t="0" r="0" b="0"/>
              <a:pathLst>
                <a:path w="144934" h="243841">
                  <a:moveTo>
                    <a:pt x="144933" y="0"/>
                  </a:moveTo>
                  <a:lnTo>
                    <a:pt x="144933" y="6561"/>
                  </a:lnTo>
                  <a:lnTo>
                    <a:pt x="140413" y="11665"/>
                  </a:lnTo>
                  <a:lnTo>
                    <a:pt x="136834" y="15397"/>
                  </a:lnTo>
                  <a:lnTo>
                    <a:pt x="134449" y="19578"/>
                  </a:lnTo>
                  <a:lnTo>
                    <a:pt x="132857" y="24059"/>
                  </a:lnTo>
                  <a:lnTo>
                    <a:pt x="131798" y="28739"/>
                  </a:lnTo>
                  <a:lnTo>
                    <a:pt x="130243" y="33553"/>
                  </a:lnTo>
                  <a:lnTo>
                    <a:pt x="128360" y="38456"/>
                  </a:lnTo>
                  <a:lnTo>
                    <a:pt x="126256" y="43417"/>
                  </a:lnTo>
                  <a:lnTo>
                    <a:pt x="123159" y="48418"/>
                  </a:lnTo>
                  <a:lnTo>
                    <a:pt x="119398" y="53445"/>
                  </a:lnTo>
                  <a:lnTo>
                    <a:pt x="115196" y="58490"/>
                  </a:lnTo>
                  <a:lnTo>
                    <a:pt x="111548" y="64394"/>
                  </a:lnTo>
                  <a:lnTo>
                    <a:pt x="108268" y="70869"/>
                  </a:lnTo>
                  <a:lnTo>
                    <a:pt x="105234" y="77726"/>
                  </a:lnTo>
                  <a:lnTo>
                    <a:pt x="101516" y="83991"/>
                  </a:lnTo>
                  <a:lnTo>
                    <a:pt x="97341" y="89861"/>
                  </a:lnTo>
                  <a:lnTo>
                    <a:pt x="92864" y="95467"/>
                  </a:lnTo>
                  <a:lnTo>
                    <a:pt x="88183" y="101745"/>
                  </a:lnTo>
                  <a:lnTo>
                    <a:pt x="78463" y="115494"/>
                  </a:lnTo>
                  <a:lnTo>
                    <a:pt x="48279" y="160125"/>
                  </a:lnTo>
                  <a:lnTo>
                    <a:pt x="43204" y="166863"/>
                  </a:lnTo>
                  <a:lnTo>
                    <a:pt x="38126" y="173049"/>
                  </a:lnTo>
                  <a:lnTo>
                    <a:pt x="33045" y="178866"/>
                  </a:lnTo>
                  <a:lnTo>
                    <a:pt x="28810" y="185284"/>
                  </a:lnTo>
                  <a:lnTo>
                    <a:pt x="25139" y="192103"/>
                  </a:lnTo>
                  <a:lnTo>
                    <a:pt x="15924" y="211577"/>
                  </a:lnTo>
                  <a:lnTo>
                    <a:pt x="13159" y="217252"/>
                  </a:lnTo>
                  <a:lnTo>
                    <a:pt x="10467" y="221881"/>
                  </a:lnTo>
                  <a:lnTo>
                    <a:pt x="7827" y="225814"/>
                  </a:lnTo>
                  <a:lnTo>
                    <a:pt x="3478" y="232442"/>
                  </a:lnTo>
                  <a:lnTo>
                    <a:pt x="2318" y="235395"/>
                  </a:lnTo>
                  <a:lnTo>
                    <a:pt x="0" y="2438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6" name="SMARTInkAnnotation397"/>
            <p:cNvSpPr/>
            <p:nvPr/>
          </p:nvSpPr>
          <p:spPr>
            <a:xfrm>
              <a:off x="5442055" y="2385060"/>
              <a:ext cx="121594" cy="106648"/>
            </a:xfrm>
            <a:custGeom>
              <a:avLst/>
              <a:gdLst/>
              <a:ahLst/>
              <a:cxnLst/>
              <a:rect l="0" t="0" r="0" b="0"/>
              <a:pathLst>
                <a:path w="121594" h="106648">
                  <a:moveTo>
                    <a:pt x="68197" y="0"/>
                  </a:moveTo>
                  <a:lnTo>
                    <a:pt x="68197" y="18944"/>
                  </a:lnTo>
                  <a:lnTo>
                    <a:pt x="67349" y="21096"/>
                  </a:lnTo>
                  <a:lnTo>
                    <a:pt x="65937" y="23377"/>
                  </a:lnTo>
                  <a:lnTo>
                    <a:pt x="64148" y="25745"/>
                  </a:lnTo>
                  <a:lnTo>
                    <a:pt x="62107" y="29017"/>
                  </a:lnTo>
                  <a:lnTo>
                    <a:pt x="59899" y="32891"/>
                  </a:lnTo>
                  <a:lnTo>
                    <a:pt x="57580" y="37168"/>
                  </a:lnTo>
                  <a:lnTo>
                    <a:pt x="55185" y="40865"/>
                  </a:lnTo>
                  <a:lnTo>
                    <a:pt x="52742" y="44177"/>
                  </a:lnTo>
                  <a:lnTo>
                    <a:pt x="50266" y="47231"/>
                  </a:lnTo>
                  <a:lnTo>
                    <a:pt x="47767" y="50961"/>
                  </a:lnTo>
                  <a:lnTo>
                    <a:pt x="45254" y="55141"/>
                  </a:lnTo>
                  <a:lnTo>
                    <a:pt x="42731" y="59621"/>
                  </a:lnTo>
                  <a:lnTo>
                    <a:pt x="39354" y="63454"/>
                  </a:lnTo>
                  <a:lnTo>
                    <a:pt x="35407" y="66856"/>
                  </a:lnTo>
                  <a:lnTo>
                    <a:pt x="31081" y="69971"/>
                  </a:lnTo>
                  <a:lnTo>
                    <a:pt x="27350" y="72894"/>
                  </a:lnTo>
                  <a:lnTo>
                    <a:pt x="24014" y="75689"/>
                  </a:lnTo>
                  <a:lnTo>
                    <a:pt x="20943" y="78400"/>
                  </a:lnTo>
                  <a:lnTo>
                    <a:pt x="18049" y="81900"/>
                  </a:lnTo>
                  <a:lnTo>
                    <a:pt x="15270" y="85927"/>
                  </a:lnTo>
                  <a:lnTo>
                    <a:pt x="12571" y="90304"/>
                  </a:lnTo>
                  <a:lnTo>
                    <a:pt x="9924" y="93223"/>
                  </a:lnTo>
                  <a:lnTo>
                    <a:pt x="7312" y="95169"/>
                  </a:lnTo>
                  <a:lnTo>
                    <a:pt x="4723" y="96466"/>
                  </a:lnTo>
                  <a:lnTo>
                    <a:pt x="2998" y="98177"/>
                  </a:lnTo>
                  <a:lnTo>
                    <a:pt x="1846" y="100165"/>
                  </a:lnTo>
                  <a:lnTo>
                    <a:pt x="0" y="105393"/>
                  </a:lnTo>
                  <a:lnTo>
                    <a:pt x="1543" y="105822"/>
                  </a:lnTo>
                  <a:lnTo>
                    <a:pt x="4267" y="106108"/>
                  </a:lnTo>
                  <a:lnTo>
                    <a:pt x="7779" y="106299"/>
                  </a:lnTo>
                  <a:lnTo>
                    <a:pt x="18461" y="106511"/>
                  </a:lnTo>
                  <a:lnTo>
                    <a:pt x="50085" y="106647"/>
                  </a:lnTo>
                  <a:lnTo>
                    <a:pt x="58665" y="105811"/>
                  </a:lnTo>
                  <a:lnTo>
                    <a:pt x="66928" y="104407"/>
                  </a:lnTo>
                  <a:lnTo>
                    <a:pt x="74979" y="102625"/>
                  </a:lnTo>
                  <a:lnTo>
                    <a:pt x="82041" y="101437"/>
                  </a:lnTo>
                  <a:lnTo>
                    <a:pt x="88445" y="100645"/>
                  </a:lnTo>
                  <a:lnTo>
                    <a:pt x="94409" y="100116"/>
                  </a:lnTo>
                  <a:lnTo>
                    <a:pt x="100080" y="98918"/>
                  </a:lnTo>
                  <a:lnTo>
                    <a:pt x="105556" y="97272"/>
                  </a:lnTo>
                  <a:lnTo>
                    <a:pt x="121593" y="914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7" name="SMARTInkAnnotation398"/>
            <p:cNvSpPr/>
            <p:nvPr/>
          </p:nvSpPr>
          <p:spPr>
            <a:xfrm>
              <a:off x="5548392" y="2385060"/>
              <a:ext cx="83909" cy="266701"/>
            </a:xfrm>
            <a:custGeom>
              <a:avLst/>
              <a:gdLst/>
              <a:ahLst/>
              <a:cxnLst/>
              <a:rect l="0" t="0" r="0" b="0"/>
              <a:pathLst>
                <a:path w="83909" h="266701">
                  <a:moveTo>
                    <a:pt x="83908" y="0"/>
                  </a:moveTo>
                  <a:lnTo>
                    <a:pt x="77340" y="6561"/>
                  </a:lnTo>
                  <a:lnTo>
                    <a:pt x="76140" y="8607"/>
                  </a:lnTo>
                  <a:lnTo>
                    <a:pt x="72545" y="15397"/>
                  </a:lnTo>
                  <a:lnTo>
                    <a:pt x="70382" y="21801"/>
                  </a:lnTo>
                  <a:lnTo>
                    <a:pt x="68574" y="28316"/>
                  </a:lnTo>
                  <a:lnTo>
                    <a:pt x="66905" y="32424"/>
                  </a:lnTo>
                  <a:lnTo>
                    <a:pt x="64944" y="36856"/>
                  </a:lnTo>
                  <a:lnTo>
                    <a:pt x="63638" y="42351"/>
                  </a:lnTo>
                  <a:lnTo>
                    <a:pt x="62767" y="48554"/>
                  </a:lnTo>
                  <a:lnTo>
                    <a:pt x="62186" y="55229"/>
                  </a:lnTo>
                  <a:lnTo>
                    <a:pt x="60952" y="62220"/>
                  </a:lnTo>
                  <a:lnTo>
                    <a:pt x="59281" y="69420"/>
                  </a:lnTo>
                  <a:lnTo>
                    <a:pt x="57319" y="76760"/>
                  </a:lnTo>
                  <a:lnTo>
                    <a:pt x="52879" y="91689"/>
                  </a:lnTo>
                  <a:lnTo>
                    <a:pt x="50510" y="99226"/>
                  </a:lnTo>
                  <a:lnTo>
                    <a:pt x="47234" y="106791"/>
                  </a:lnTo>
                  <a:lnTo>
                    <a:pt x="43355" y="114374"/>
                  </a:lnTo>
                  <a:lnTo>
                    <a:pt x="39075" y="121970"/>
                  </a:lnTo>
                  <a:lnTo>
                    <a:pt x="35373" y="129573"/>
                  </a:lnTo>
                  <a:lnTo>
                    <a:pt x="32058" y="137182"/>
                  </a:lnTo>
                  <a:lnTo>
                    <a:pt x="29000" y="144795"/>
                  </a:lnTo>
                  <a:lnTo>
                    <a:pt x="26961" y="152410"/>
                  </a:lnTo>
                  <a:lnTo>
                    <a:pt x="25602" y="160027"/>
                  </a:lnTo>
                  <a:lnTo>
                    <a:pt x="24696" y="167644"/>
                  </a:lnTo>
                  <a:lnTo>
                    <a:pt x="22397" y="176110"/>
                  </a:lnTo>
                  <a:lnTo>
                    <a:pt x="19169" y="185140"/>
                  </a:lnTo>
                  <a:lnTo>
                    <a:pt x="15322" y="194547"/>
                  </a:lnTo>
                  <a:lnTo>
                    <a:pt x="12758" y="202511"/>
                  </a:lnTo>
                  <a:lnTo>
                    <a:pt x="11048" y="209514"/>
                  </a:lnTo>
                  <a:lnTo>
                    <a:pt x="9908" y="215876"/>
                  </a:lnTo>
                  <a:lnTo>
                    <a:pt x="9148" y="222657"/>
                  </a:lnTo>
                  <a:lnTo>
                    <a:pt x="8641" y="229718"/>
                  </a:lnTo>
                  <a:lnTo>
                    <a:pt x="8304" y="236966"/>
                  </a:lnTo>
                  <a:lnTo>
                    <a:pt x="7231" y="242644"/>
                  </a:lnTo>
                  <a:lnTo>
                    <a:pt x="5668" y="247276"/>
                  </a:lnTo>
                  <a:lnTo>
                    <a:pt x="3778" y="251210"/>
                  </a:lnTo>
                  <a:lnTo>
                    <a:pt x="1680" y="257840"/>
                  </a:lnTo>
                  <a:lnTo>
                    <a:pt x="0" y="2667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8" name="SMARTInkAnnotation399"/>
            <p:cNvSpPr/>
            <p:nvPr/>
          </p:nvSpPr>
          <p:spPr>
            <a:xfrm>
              <a:off x="5670713" y="2537491"/>
              <a:ext cx="327735" cy="144750"/>
            </a:xfrm>
            <a:custGeom>
              <a:avLst/>
              <a:gdLst/>
              <a:ahLst/>
              <a:cxnLst/>
              <a:rect l="0" t="0" r="0" b="0"/>
              <a:pathLst>
                <a:path w="327735" h="144750">
                  <a:moveTo>
                    <a:pt x="121777" y="30449"/>
                  </a:moveTo>
                  <a:lnTo>
                    <a:pt x="121777" y="23888"/>
                  </a:lnTo>
                  <a:lnTo>
                    <a:pt x="122624" y="23535"/>
                  </a:lnTo>
                  <a:lnTo>
                    <a:pt x="125826" y="23143"/>
                  </a:lnTo>
                  <a:lnTo>
                    <a:pt x="127020" y="22192"/>
                  </a:lnTo>
                  <a:lnTo>
                    <a:pt x="127814" y="20711"/>
                  </a:lnTo>
                  <a:lnTo>
                    <a:pt x="128698" y="16808"/>
                  </a:lnTo>
                  <a:lnTo>
                    <a:pt x="128934" y="14582"/>
                  </a:lnTo>
                  <a:lnTo>
                    <a:pt x="129091" y="12250"/>
                  </a:lnTo>
                  <a:lnTo>
                    <a:pt x="128348" y="10697"/>
                  </a:lnTo>
                  <a:lnTo>
                    <a:pt x="127004" y="9661"/>
                  </a:lnTo>
                  <a:lnTo>
                    <a:pt x="125262" y="8970"/>
                  </a:lnTo>
                  <a:lnTo>
                    <a:pt x="124100" y="7663"/>
                  </a:lnTo>
                  <a:lnTo>
                    <a:pt x="123325" y="5945"/>
                  </a:lnTo>
                  <a:lnTo>
                    <a:pt x="122810" y="3953"/>
                  </a:lnTo>
                  <a:lnTo>
                    <a:pt x="120770" y="2625"/>
                  </a:lnTo>
                  <a:lnTo>
                    <a:pt x="113984" y="1149"/>
                  </a:lnTo>
                  <a:lnTo>
                    <a:pt x="104683" y="319"/>
                  </a:lnTo>
                  <a:lnTo>
                    <a:pt x="96945" y="124"/>
                  </a:lnTo>
                  <a:lnTo>
                    <a:pt x="78167" y="0"/>
                  </a:lnTo>
                  <a:lnTo>
                    <a:pt x="73209" y="1683"/>
                  </a:lnTo>
                  <a:lnTo>
                    <a:pt x="68209" y="4498"/>
                  </a:lnTo>
                  <a:lnTo>
                    <a:pt x="63181" y="8069"/>
                  </a:lnTo>
                  <a:lnTo>
                    <a:pt x="57285" y="11295"/>
                  </a:lnTo>
                  <a:lnTo>
                    <a:pt x="50813" y="14293"/>
                  </a:lnTo>
                  <a:lnTo>
                    <a:pt x="43956" y="17139"/>
                  </a:lnTo>
                  <a:lnTo>
                    <a:pt x="37688" y="21576"/>
                  </a:lnTo>
                  <a:lnTo>
                    <a:pt x="31816" y="27073"/>
                  </a:lnTo>
                  <a:lnTo>
                    <a:pt x="26204" y="33279"/>
                  </a:lnTo>
                  <a:lnTo>
                    <a:pt x="15451" y="44689"/>
                  </a:lnTo>
                  <a:lnTo>
                    <a:pt x="10210" y="50102"/>
                  </a:lnTo>
                  <a:lnTo>
                    <a:pt x="6716" y="55404"/>
                  </a:lnTo>
                  <a:lnTo>
                    <a:pt x="4386" y="60633"/>
                  </a:lnTo>
                  <a:lnTo>
                    <a:pt x="2834" y="65811"/>
                  </a:lnTo>
                  <a:lnTo>
                    <a:pt x="1799" y="70957"/>
                  </a:lnTo>
                  <a:lnTo>
                    <a:pt x="1107" y="76081"/>
                  </a:lnTo>
                  <a:lnTo>
                    <a:pt x="647" y="81190"/>
                  </a:lnTo>
                  <a:lnTo>
                    <a:pt x="341" y="86290"/>
                  </a:lnTo>
                  <a:lnTo>
                    <a:pt x="0" y="96472"/>
                  </a:lnTo>
                  <a:lnTo>
                    <a:pt x="1604" y="100711"/>
                  </a:lnTo>
                  <a:lnTo>
                    <a:pt x="4369" y="104383"/>
                  </a:lnTo>
                  <a:lnTo>
                    <a:pt x="11114" y="110722"/>
                  </a:lnTo>
                  <a:lnTo>
                    <a:pt x="16936" y="116362"/>
                  </a:lnTo>
                  <a:lnTo>
                    <a:pt x="20523" y="119051"/>
                  </a:lnTo>
                  <a:lnTo>
                    <a:pt x="24610" y="121690"/>
                  </a:lnTo>
                  <a:lnTo>
                    <a:pt x="29029" y="124297"/>
                  </a:lnTo>
                  <a:lnTo>
                    <a:pt x="34518" y="126034"/>
                  </a:lnTo>
                  <a:lnTo>
                    <a:pt x="40721" y="127192"/>
                  </a:lnTo>
                  <a:lnTo>
                    <a:pt x="47397" y="127964"/>
                  </a:lnTo>
                  <a:lnTo>
                    <a:pt x="53545" y="127633"/>
                  </a:lnTo>
                  <a:lnTo>
                    <a:pt x="59337" y="126565"/>
                  </a:lnTo>
                  <a:lnTo>
                    <a:pt x="64894" y="125006"/>
                  </a:lnTo>
                  <a:lnTo>
                    <a:pt x="70294" y="123120"/>
                  </a:lnTo>
                  <a:lnTo>
                    <a:pt x="75590" y="121016"/>
                  </a:lnTo>
                  <a:lnTo>
                    <a:pt x="80814" y="118767"/>
                  </a:lnTo>
                  <a:lnTo>
                    <a:pt x="85993" y="115575"/>
                  </a:lnTo>
                  <a:lnTo>
                    <a:pt x="91140" y="111753"/>
                  </a:lnTo>
                  <a:lnTo>
                    <a:pt x="96267" y="107511"/>
                  </a:lnTo>
                  <a:lnTo>
                    <a:pt x="101380" y="103838"/>
                  </a:lnTo>
                  <a:lnTo>
                    <a:pt x="106484" y="100541"/>
                  </a:lnTo>
                  <a:lnTo>
                    <a:pt x="111581" y="97497"/>
                  </a:lnTo>
                  <a:lnTo>
                    <a:pt x="116675" y="93774"/>
                  </a:lnTo>
                  <a:lnTo>
                    <a:pt x="121766" y="89599"/>
                  </a:lnTo>
                  <a:lnTo>
                    <a:pt x="126855" y="85123"/>
                  </a:lnTo>
                  <a:lnTo>
                    <a:pt x="131095" y="80445"/>
                  </a:lnTo>
                  <a:lnTo>
                    <a:pt x="134770" y="75633"/>
                  </a:lnTo>
                  <a:lnTo>
                    <a:pt x="138067" y="70731"/>
                  </a:lnTo>
                  <a:lnTo>
                    <a:pt x="140265" y="66617"/>
                  </a:lnTo>
                  <a:lnTo>
                    <a:pt x="141730" y="63028"/>
                  </a:lnTo>
                  <a:lnTo>
                    <a:pt x="142707" y="59788"/>
                  </a:lnTo>
                  <a:lnTo>
                    <a:pt x="143359" y="56782"/>
                  </a:lnTo>
                  <a:lnTo>
                    <a:pt x="143793" y="53931"/>
                  </a:lnTo>
                  <a:lnTo>
                    <a:pt x="144082" y="51184"/>
                  </a:lnTo>
                  <a:lnTo>
                    <a:pt x="145122" y="49352"/>
                  </a:lnTo>
                  <a:lnTo>
                    <a:pt x="146664" y="48131"/>
                  </a:lnTo>
                  <a:lnTo>
                    <a:pt x="152192" y="45732"/>
                  </a:lnTo>
                  <a:lnTo>
                    <a:pt x="152260" y="49746"/>
                  </a:lnTo>
                  <a:lnTo>
                    <a:pt x="152280" y="56299"/>
                  </a:lnTo>
                  <a:lnTo>
                    <a:pt x="153131" y="58689"/>
                  </a:lnTo>
                  <a:lnTo>
                    <a:pt x="154546" y="61129"/>
                  </a:lnTo>
                  <a:lnTo>
                    <a:pt x="156336" y="63603"/>
                  </a:lnTo>
                  <a:lnTo>
                    <a:pt x="158377" y="66945"/>
                  </a:lnTo>
                  <a:lnTo>
                    <a:pt x="160586" y="70866"/>
                  </a:lnTo>
                  <a:lnTo>
                    <a:pt x="162905" y="75174"/>
                  </a:lnTo>
                  <a:lnTo>
                    <a:pt x="166995" y="78892"/>
                  </a:lnTo>
                  <a:lnTo>
                    <a:pt x="172263" y="82218"/>
                  </a:lnTo>
                  <a:lnTo>
                    <a:pt x="178319" y="85281"/>
                  </a:lnTo>
                  <a:lnTo>
                    <a:pt x="184051" y="89017"/>
                  </a:lnTo>
                  <a:lnTo>
                    <a:pt x="189567" y="93201"/>
                  </a:lnTo>
                  <a:lnTo>
                    <a:pt x="194940" y="97684"/>
                  </a:lnTo>
                  <a:lnTo>
                    <a:pt x="201065" y="101519"/>
                  </a:lnTo>
                  <a:lnTo>
                    <a:pt x="207691" y="104922"/>
                  </a:lnTo>
                  <a:lnTo>
                    <a:pt x="214650" y="108038"/>
                  </a:lnTo>
                  <a:lnTo>
                    <a:pt x="220985" y="111808"/>
                  </a:lnTo>
                  <a:lnTo>
                    <a:pt x="226903" y="116015"/>
                  </a:lnTo>
                  <a:lnTo>
                    <a:pt x="232544" y="120513"/>
                  </a:lnTo>
                  <a:lnTo>
                    <a:pt x="239695" y="123511"/>
                  </a:lnTo>
                  <a:lnTo>
                    <a:pt x="247853" y="125511"/>
                  </a:lnTo>
                  <a:lnTo>
                    <a:pt x="256681" y="126843"/>
                  </a:lnTo>
                  <a:lnTo>
                    <a:pt x="264262" y="128579"/>
                  </a:lnTo>
                  <a:lnTo>
                    <a:pt x="271011" y="130582"/>
                  </a:lnTo>
                  <a:lnTo>
                    <a:pt x="277205" y="132764"/>
                  </a:lnTo>
                  <a:lnTo>
                    <a:pt x="283030" y="135066"/>
                  </a:lnTo>
                  <a:lnTo>
                    <a:pt x="288609" y="137447"/>
                  </a:lnTo>
                  <a:lnTo>
                    <a:pt x="294023" y="139881"/>
                  </a:lnTo>
                  <a:lnTo>
                    <a:pt x="299327" y="141503"/>
                  </a:lnTo>
                  <a:lnTo>
                    <a:pt x="304558" y="142585"/>
                  </a:lnTo>
                  <a:lnTo>
                    <a:pt x="314043" y="143787"/>
                  </a:lnTo>
                  <a:lnTo>
                    <a:pt x="317759" y="144108"/>
                  </a:lnTo>
                  <a:lnTo>
                    <a:pt x="327734" y="14474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9" name="SMARTInkAnnotation400"/>
            <p:cNvSpPr/>
            <p:nvPr/>
          </p:nvSpPr>
          <p:spPr>
            <a:xfrm>
              <a:off x="6021332" y="2575560"/>
              <a:ext cx="236471" cy="30481"/>
            </a:xfrm>
            <a:custGeom>
              <a:avLst/>
              <a:gdLst/>
              <a:ahLst/>
              <a:cxnLst/>
              <a:rect l="0" t="0" r="0" b="0"/>
              <a:pathLst>
                <a:path w="236471" h="30481">
                  <a:moveTo>
                    <a:pt x="0" y="30480"/>
                  </a:moveTo>
                  <a:lnTo>
                    <a:pt x="24500" y="30480"/>
                  </a:lnTo>
                  <a:lnTo>
                    <a:pt x="29047" y="29634"/>
                  </a:lnTo>
                  <a:lnTo>
                    <a:pt x="34621" y="28223"/>
                  </a:lnTo>
                  <a:lnTo>
                    <a:pt x="40880" y="26435"/>
                  </a:lnTo>
                  <a:lnTo>
                    <a:pt x="47594" y="25243"/>
                  </a:lnTo>
                  <a:lnTo>
                    <a:pt x="54614" y="24449"/>
                  </a:lnTo>
                  <a:lnTo>
                    <a:pt x="61836" y="23919"/>
                  </a:lnTo>
                  <a:lnTo>
                    <a:pt x="69194" y="23566"/>
                  </a:lnTo>
                  <a:lnTo>
                    <a:pt x="84150" y="23174"/>
                  </a:lnTo>
                  <a:lnTo>
                    <a:pt x="92545" y="22223"/>
                  </a:lnTo>
                  <a:lnTo>
                    <a:pt x="101532" y="20742"/>
                  </a:lnTo>
                  <a:lnTo>
                    <a:pt x="110914" y="18908"/>
                  </a:lnTo>
                  <a:lnTo>
                    <a:pt x="119711" y="17685"/>
                  </a:lnTo>
                  <a:lnTo>
                    <a:pt x="128119" y="16870"/>
                  </a:lnTo>
                  <a:lnTo>
                    <a:pt x="136266" y="16327"/>
                  </a:lnTo>
                  <a:lnTo>
                    <a:pt x="144241" y="15965"/>
                  </a:lnTo>
                  <a:lnTo>
                    <a:pt x="159882" y="15562"/>
                  </a:lnTo>
                  <a:lnTo>
                    <a:pt x="167612" y="14608"/>
                  </a:lnTo>
                  <a:lnTo>
                    <a:pt x="175310" y="13126"/>
                  </a:lnTo>
                  <a:lnTo>
                    <a:pt x="182982" y="11290"/>
                  </a:lnTo>
                  <a:lnTo>
                    <a:pt x="190642" y="10067"/>
                  </a:lnTo>
                  <a:lnTo>
                    <a:pt x="198289" y="9251"/>
                  </a:lnTo>
                  <a:lnTo>
                    <a:pt x="205931" y="8708"/>
                  </a:lnTo>
                  <a:lnTo>
                    <a:pt x="212720" y="8345"/>
                  </a:lnTo>
                  <a:lnTo>
                    <a:pt x="224784" y="7942"/>
                  </a:lnTo>
                  <a:lnTo>
                    <a:pt x="228680" y="6988"/>
                  </a:lnTo>
                  <a:lnTo>
                    <a:pt x="231276" y="5506"/>
                  </a:lnTo>
                  <a:lnTo>
                    <a:pt x="23647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0" name="SMARTInkAnnotation401"/>
            <p:cNvSpPr/>
            <p:nvPr/>
          </p:nvSpPr>
          <p:spPr>
            <a:xfrm>
              <a:off x="6350429" y="2453640"/>
              <a:ext cx="21794" cy="213361"/>
            </a:xfrm>
            <a:custGeom>
              <a:avLst/>
              <a:gdLst/>
              <a:ahLst/>
              <a:cxnLst/>
              <a:rect l="0" t="0" r="0" b="0"/>
              <a:pathLst>
                <a:path w="21794" h="213361">
                  <a:moveTo>
                    <a:pt x="21793" y="0"/>
                  </a:moveTo>
                  <a:lnTo>
                    <a:pt x="21793" y="21957"/>
                  </a:lnTo>
                  <a:lnTo>
                    <a:pt x="20946" y="26491"/>
                  </a:lnTo>
                  <a:lnTo>
                    <a:pt x="19533" y="31208"/>
                  </a:lnTo>
                  <a:lnTo>
                    <a:pt x="17744" y="36045"/>
                  </a:lnTo>
                  <a:lnTo>
                    <a:pt x="16552" y="41810"/>
                  </a:lnTo>
                  <a:lnTo>
                    <a:pt x="15755" y="48193"/>
                  </a:lnTo>
                  <a:lnTo>
                    <a:pt x="15225" y="54989"/>
                  </a:lnTo>
                  <a:lnTo>
                    <a:pt x="14024" y="61213"/>
                  </a:lnTo>
                  <a:lnTo>
                    <a:pt x="12376" y="67055"/>
                  </a:lnTo>
                  <a:lnTo>
                    <a:pt x="10430" y="72643"/>
                  </a:lnTo>
                  <a:lnTo>
                    <a:pt x="9132" y="79756"/>
                  </a:lnTo>
                  <a:lnTo>
                    <a:pt x="8268" y="87884"/>
                  </a:lnTo>
                  <a:lnTo>
                    <a:pt x="7691" y="96690"/>
                  </a:lnTo>
                  <a:lnTo>
                    <a:pt x="7050" y="110989"/>
                  </a:lnTo>
                  <a:lnTo>
                    <a:pt x="6879" y="117172"/>
                  </a:lnTo>
                  <a:lnTo>
                    <a:pt x="5918" y="123835"/>
                  </a:lnTo>
                  <a:lnTo>
                    <a:pt x="4429" y="130817"/>
                  </a:lnTo>
                  <a:lnTo>
                    <a:pt x="2589" y="138011"/>
                  </a:lnTo>
                  <a:lnTo>
                    <a:pt x="1362" y="145348"/>
                  </a:lnTo>
                  <a:lnTo>
                    <a:pt x="545" y="152779"/>
                  </a:lnTo>
                  <a:lnTo>
                    <a:pt x="0" y="160272"/>
                  </a:lnTo>
                  <a:lnTo>
                    <a:pt x="485" y="166962"/>
                  </a:lnTo>
                  <a:lnTo>
                    <a:pt x="1654" y="173115"/>
                  </a:lnTo>
                  <a:lnTo>
                    <a:pt x="3282" y="178910"/>
                  </a:lnTo>
                  <a:lnTo>
                    <a:pt x="4367" y="183620"/>
                  </a:lnTo>
                  <a:lnTo>
                    <a:pt x="5090" y="187607"/>
                  </a:lnTo>
                  <a:lnTo>
                    <a:pt x="5573" y="191111"/>
                  </a:lnTo>
                  <a:lnTo>
                    <a:pt x="6742" y="195141"/>
                  </a:lnTo>
                  <a:lnTo>
                    <a:pt x="8369" y="199521"/>
                  </a:lnTo>
                  <a:lnTo>
                    <a:pt x="14166" y="2133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1" name="SMARTInkAnnotation402"/>
            <p:cNvSpPr/>
            <p:nvPr/>
          </p:nvSpPr>
          <p:spPr>
            <a:xfrm>
              <a:off x="6463771" y="2461260"/>
              <a:ext cx="211919" cy="220818"/>
            </a:xfrm>
            <a:custGeom>
              <a:avLst/>
              <a:gdLst/>
              <a:ahLst/>
              <a:cxnLst/>
              <a:rect l="0" t="0" r="0" b="0"/>
              <a:pathLst>
                <a:path w="211919" h="220818">
                  <a:moveTo>
                    <a:pt x="30501" y="0"/>
                  </a:moveTo>
                  <a:lnTo>
                    <a:pt x="30501" y="36856"/>
                  </a:lnTo>
                  <a:lnTo>
                    <a:pt x="29654" y="41504"/>
                  </a:lnTo>
                  <a:lnTo>
                    <a:pt x="28241" y="46296"/>
                  </a:lnTo>
                  <a:lnTo>
                    <a:pt x="26452" y="51184"/>
                  </a:lnTo>
                  <a:lnTo>
                    <a:pt x="24412" y="56136"/>
                  </a:lnTo>
                  <a:lnTo>
                    <a:pt x="22204" y="61131"/>
                  </a:lnTo>
                  <a:lnTo>
                    <a:pt x="19884" y="66154"/>
                  </a:lnTo>
                  <a:lnTo>
                    <a:pt x="18338" y="71196"/>
                  </a:lnTo>
                  <a:lnTo>
                    <a:pt x="17307" y="76251"/>
                  </a:lnTo>
                  <a:lnTo>
                    <a:pt x="16619" y="81314"/>
                  </a:lnTo>
                  <a:lnTo>
                    <a:pt x="15315" y="86383"/>
                  </a:lnTo>
                  <a:lnTo>
                    <a:pt x="13596" y="91455"/>
                  </a:lnTo>
                  <a:lnTo>
                    <a:pt x="11602" y="96530"/>
                  </a:lnTo>
                  <a:lnTo>
                    <a:pt x="9427" y="100760"/>
                  </a:lnTo>
                  <a:lnTo>
                    <a:pt x="7128" y="104427"/>
                  </a:lnTo>
                  <a:lnTo>
                    <a:pt x="3162" y="110759"/>
                  </a:lnTo>
                  <a:lnTo>
                    <a:pt x="1399" y="116395"/>
                  </a:lnTo>
                  <a:lnTo>
                    <a:pt x="0" y="121877"/>
                  </a:lnTo>
                  <a:lnTo>
                    <a:pt x="10608" y="111311"/>
                  </a:lnTo>
                  <a:lnTo>
                    <a:pt x="14696" y="108074"/>
                  </a:lnTo>
                  <a:lnTo>
                    <a:pt x="19964" y="104223"/>
                  </a:lnTo>
                  <a:lnTo>
                    <a:pt x="26019" y="99962"/>
                  </a:lnTo>
                  <a:lnTo>
                    <a:pt x="31751" y="96275"/>
                  </a:lnTo>
                  <a:lnTo>
                    <a:pt x="37267" y="92970"/>
                  </a:lnTo>
                  <a:lnTo>
                    <a:pt x="42640" y="89920"/>
                  </a:lnTo>
                  <a:lnTo>
                    <a:pt x="48764" y="87040"/>
                  </a:lnTo>
                  <a:lnTo>
                    <a:pt x="55390" y="84274"/>
                  </a:lnTo>
                  <a:lnTo>
                    <a:pt x="62350" y="81582"/>
                  </a:lnTo>
                  <a:lnTo>
                    <a:pt x="69533" y="79788"/>
                  </a:lnTo>
                  <a:lnTo>
                    <a:pt x="76864" y="78592"/>
                  </a:lnTo>
                  <a:lnTo>
                    <a:pt x="84294" y="77795"/>
                  </a:lnTo>
                  <a:lnTo>
                    <a:pt x="91790" y="77264"/>
                  </a:lnTo>
                  <a:lnTo>
                    <a:pt x="99331" y="76909"/>
                  </a:lnTo>
                  <a:lnTo>
                    <a:pt x="113641" y="76515"/>
                  </a:lnTo>
                  <a:lnTo>
                    <a:pt x="125651" y="76340"/>
                  </a:lnTo>
                  <a:lnTo>
                    <a:pt x="132922" y="77140"/>
                  </a:lnTo>
                  <a:lnTo>
                    <a:pt x="141160" y="78521"/>
                  </a:lnTo>
                  <a:lnTo>
                    <a:pt x="150042" y="80287"/>
                  </a:lnTo>
                  <a:lnTo>
                    <a:pt x="157659" y="82312"/>
                  </a:lnTo>
                  <a:lnTo>
                    <a:pt x="164432" y="84508"/>
                  </a:lnTo>
                  <a:lnTo>
                    <a:pt x="170642" y="86819"/>
                  </a:lnTo>
                  <a:lnTo>
                    <a:pt x="176477" y="90052"/>
                  </a:lnTo>
                  <a:lnTo>
                    <a:pt x="182062" y="93902"/>
                  </a:lnTo>
                  <a:lnTo>
                    <a:pt x="187481" y="98161"/>
                  </a:lnTo>
                  <a:lnTo>
                    <a:pt x="191941" y="102694"/>
                  </a:lnTo>
                  <a:lnTo>
                    <a:pt x="195761" y="107410"/>
                  </a:lnTo>
                  <a:lnTo>
                    <a:pt x="199157" y="112246"/>
                  </a:lnTo>
                  <a:lnTo>
                    <a:pt x="202267" y="117164"/>
                  </a:lnTo>
                  <a:lnTo>
                    <a:pt x="205189" y="122136"/>
                  </a:lnTo>
                  <a:lnTo>
                    <a:pt x="207985" y="127144"/>
                  </a:lnTo>
                  <a:lnTo>
                    <a:pt x="209848" y="133023"/>
                  </a:lnTo>
                  <a:lnTo>
                    <a:pt x="211090" y="139482"/>
                  </a:lnTo>
                  <a:lnTo>
                    <a:pt x="211918" y="146328"/>
                  </a:lnTo>
                  <a:lnTo>
                    <a:pt x="211623" y="152586"/>
                  </a:lnTo>
                  <a:lnTo>
                    <a:pt x="210577" y="158451"/>
                  </a:lnTo>
                  <a:lnTo>
                    <a:pt x="209035" y="164054"/>
                  </a:lnTo>
                  <a:lnTo>
                    <a:pt x="207157" y="169482"/>
                  </a:lnTo>
                  <a:lnTo>
                    <a:pt x="205058" y="174795"/>
                  </a:lnTo>
                  <a:lnTo>
                    <a:pt x="202812" y="180030"/>
                  </a:lnTo>
                  <a:lnTo>
                    <a:pt x="199618" y="184367"/>
                  </a:lnTo>
                  <a:lnTo>
                    <a:pt x="195795" y="188105"/>
                  </a:lnTo>
                  <a:lnTo>
                    <a:pt x="191551" y="191443"/>
                  </a:lnTo>
                  <a:lnTo>
                    <a:pt x="187027" y="195363"/>
                  </a:lnTo>
                  <a:lnTo>
                    <a:pt x="182316" y="199668"/>
                  </a:lnTo>
                  <a:lnTo>
                    <a:pt x="177479" y="204232"/>
                  </a:lnTo>
                  <a:lnTo>
                    <a:pt x="171712" y="208122"/>
                  </a:lnTo>
                  <a:lnTo>
                    <a:pt x="165325" y="211561"/>
                  </a:lnTo>
                  <a:lnTo>
                    <a:pt x="158524" y="214701"/>
                  </a:lnTo>
                  <a:lnTo>
                    <a:pt x="151447" y="216794"/>
                  </a:lnTo>
                  <a:lnTo>
                    <a:pt x="144187" y="218189"/>
                  </a:lnTo>
                  <a:lnTo>
                    <a:pt x="136804" y="219120"/>
                  </a:lnTo>
                  <a:lnTo>
                    <a:pt x="130187" y="219740"/>
                  </a:lnTo>
                  <a:lnTo>
                    <a:pt x="124081" y="220153"/>
                  </a:lnTo>
                  <a:lnTo>
                    <a:pt x="118314" y="220429"/>
                  </a:lnTo>
                  <a:lnTo>
                    <a:pt x="105126" y="220736"/>
                  </a:lnTo>
                  <a:lnTo>
                    <a:pt x="98050" y="220817"/>
                  </a:lnTo>
                  <a:lnTo>
                    <a:pt x="90791" y="219178"/>
                  </a:lnTo>
                  <a:lnTo>
                    <a:pt x="83408" y="216392"/>
                  </a:lnTo>
                  <a:lnTo>
                    <a:pt x="57338" y="203799"/>
                  </a:lnTo>
                  <a:lnTo>
                    <a:pt x="52630" y="201060"/>
                  </a:lnTo>
                  <a:lnTo>
                    <a:pt x="48645" y="198386"/>
                  </a:lnTo>
                  <a:lnTo>
                    <a:pt x="38129" y="1905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2" name="SMARTInkAnnotation403"/>
            <p:cNvSpPr/>
            <p:nvPr/>
          </p:nvSpPr>
          <p:spPr>
            <a:xfrm>
              <a:off x="6501900" y="2423188"/>
              <a:ext cx="190703" cy="7593"/>
            </a:xfrm>
            <a:custGeom>
              <a:avLst/>
              <a:gdLst/>
              <a:ahLst/>
              <a:cxnLst/>
              <a:rect l="0" t="0" r="0" b="0"/>
              <a:pathLst>
                <a:path w="190703" h="7593">
                  <a:moveTo>
                    <a:pt x="0" y="7592"/>
                  </a:moveTo>
                  <a:lnTo>
                    <a:pt x="4049" y="3547"/>
                  </a:lnTo>
                  <a:lnTo>
                    <a:pt x="6090" y="2355"/>
                  </a:lnTo>
                  <a:lnTo>
                    <a:pt x="8297" y="1561"/>
                  </a:lnTo>
                  <a:lnTo>
                    <a:pt x="10618" y="1031"/>
                  </a:lnTo>
                  <a:lnTo>
                    <a:pt x="14707" y="678"/>
                  </a:lnTo>
                  <a:lnTo>
                    <a:pt x="19976" y="443"/>
                  </a:lnTo>
                  <a:lnTo>
                    <a:pt x="37279" y="112"/>
                  </a:lnTo>
                  <a:lnTo>
                    <a:pt x="66411" y="0"/>
                  </a:lnTo>
                  <a:lnTo>
                    <a:pt x="74786" y="837"/>
                  </a:lnTo>
                  <a:lnTo>
                    <a:pt x="82913" y="2242"/>
                  </a:lnTo>
                  <a:lnTo>
                    <a:pt x="90872" y="4026"/>
                  </a:lnTo>
                  <a:lnTo>
                    <a:pt x="99570" y="5214"/>
                  </a:lnTo>
                  <a:lnTo>
                    <a:pt x="108758" y="6007"/>
                  </a:lnTo>
                  <a:lnTo>
                    <a:pt x="118273" y="6535"/>
                  </a:lnTo>
                  <a:lnTo>
                    <a:pt x="137887" y="7123"/>
                  </a:lnTo>
                  <a:lnTo>
                    <a:pt x="190702" y="759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3" name="SMARTInkAnnotation404"/>
            <p:cNvSpPr/>
            <p:nvPr/>
          </p:nvSpPr>
          <p:spPr>
            <a:xfrm>
              <a:off x="6868047" y="2560320"/>
              <a:ext cx="190703" cy="30481"/>
            </a:xfrm>
            <a:custGeom>
              <a:avLst/>
              <a:gdLst/>
              <a:ahLst/>
              <a:cxnLst/>
              <a:rect l="0" t="0" r="0" b="0"/>
              <a:pathLst>
                <a:path w="190703" h="30481">
                  <a:moveTo>
                    <a:pt x="0" y="30480"/>
                  </a:moveTo>
                  <a:lnTo>
                    <a:pt x="4049" y="30480"/>
                  </a:lnTo>
                  <a:lnTo>
                    <a:pt x="6089" y="29633"/>
                  </a:lnTo>
                  <a:lnTo>
                    <a:pt x="8297" y="28222"/>
                  </a:lnTo>
                  <a:lnTo>
                    <a:pt x="10617" y="26435"/>
                  </a:lnTo>
                  <a:lnTo>
                    <a:pt x="13011" y="25243"/>
                  </a:lnTo>
                  <a:lnTo>
                    <a:pt x="15455" y="24449"/>
                  </a:lnTo>
                  <a:lnTo>
                    <a:pt x="17931" y="23919"/>
                  </a:lnTo>
                  <a:lnTo>
                    <a:pt x="20429" y="22720"/>
                  </a:lnTo>
                  <a:lnTo>
                    <a:pt x="22942" y="21073"/>
                  </a:lnTo>
                  <a:lnTo>
                    <a:pt x="25466" y="19129"/>
                  </a:lnTo>
                  <a:lnTo>
                    <a:pt x="29691" y="17833"/>
                  </a:lnTo>
                  <a:lnTo>
                    <a:pt x="35049" y="16968"/>
                  </a:lnTo>
                  <a:lnTo>
                    <a:pt x="41166" y="16392"/>
                  </a:lnTo>
                  <a:lnTo>
                    <a:pt x="46938" y="15161"/>
                  </a:lnTo>
                  <a:lnTo>
                    <a:pt x="52481" y="13494"/>
                  </a:lnTo>
                  <a:lnTo>
                    <a:pt x="57872" y="11536"/>
                  </a:lnTo>
                  <a:lnTo>
                    <a:pt x="64008" y="10231"/>
                  </a:lnTo>
                  <a:lnTo>
                    <a:pt x="70642" y="9361"/>
                  </a:lnTo>
                  <a:lnTo>
                    <a:pt x="77607" y="8781"/>
                  </a:lnTo>
                  <a:lnTo>
                    <a:pt x="84792" y="7547"/>
                  </a:lnTo>
                  <a:lnTo>
                    <a:pt x="92126" y="5878"/>
                  </a:lnTo>
                  <a:lnTo>
                    <a:pt x="99558" y="3919"/>
                  </a:lnTo>
                  <a:lnTo>
                    <a:pt x="107054" y="2613"/>
                  </a:lnTo>
                  <a:lnTo>
                    <a:pt x="114596" y="1742"/>
                  </a:lnTo>
                  <a:lnTo>
                    <a:pt x="122166" y="1161"/>
                  </a:lnTo>
                  <a:lnTo>
                    <a:pt x="130603" y="774"/>
                  </a:lnTo>
                  <a:lnTo>
                    <a:pt x="149018" y="344"/>
                  </a:lnTo>
                  <a:lnTo>
                    <a:pt x="19070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4" name="SMARTInkAnnotation405"/>
            <p:cNvSpPr/>
            <p:nvPr/>
          </p:nvSpPr>
          <p:spPr>
            <a:xfrm>
              <a:off x="6898560" y="2659380"/>
              <a:ext cx="152562" cy="12011"/>
            </a:xfrm>
            <a:custGeom>
              <a:avLst/>
              <a:gdLst/>
              <a:ahLst/>
              <a:cxnLst/>
              <a:rect l="0" t="0" r="0" b="0"/>
              <a:pathLst>
                <a:path w="152562" h="12011">
                  <a:moveTo>
                    <a:pt x="0" y="7620"/>
                  </a:moveTo>
                  <a:lnTo>
                    <a:pt x="11362" y="7620"/>
                  </a:lnTo>
                  <a:lnTo>
                    <a:pt x="14355" y="8467"/>
                  </a:lnTo>
                  <a:lnTo>
                    <a:pt x="18046" y="9878"/>
                  </a:lnTo>
                  <a:lnTo>
                    <a:pt x="22201" y="11665"/>
                  </a:lnTo>
                  <a:lnTo>
                    <a:pt x="26666" y="12010"/>
                  </a:lnTo>
                  <a:lnTo>
                    <a:pt x="31338" y="11394"/>
                  </a:lnTo>
                  <a:lnTo>
                    <a:pt x="36148" y="10136"/>
                  </a:lnTo>
                  <a:lnTo>
                    <a:pt x="42745" y="9297"/>
                  </a:lnTo>
                  <a:lnTo>
                    <a:pt x="50533" y="8738"/>
                  </a:lnTo>
                  <a:lnTo>
                    <a:pt x="67378" y="8117"/>
                  </a:lnTo>
                  <a:lnTo>
                    <a:pt x="92854" y="7767"/>
                  </a:lnTo>
                  <a:lnTo>
                    <a:pt x="114724" y="7685"/>
                  </a:lnTo>
                  <a:lnTo>
                    <a:pt x="123945" y="6817"/>
                  </a:lnTo>
                  <a:lnTo>
                    <a:pt x="131788" y="5391"/>
                  </a:lnTo>
                  <a:lnTo>
                    <a:pt x="15256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5" name="SMARTInkAnnotation406"/>
            <p:cNvSpPr/>
            <p:nvPr/>
          </p:nvSpPr>
          <p:spPr>
            <a:xfrm>
              <a:off x="7211310" y="2462348"/>
              <a:ext cx="258071" cy="257547"/>
            </a:xfrm>
            <a:custGeom>
              <a:avLst/>
              <a:gdLst/>
              <a:ahLst/>
              <a:cxnLst/>
              <a:rect l="0" t="0" r="0" b="0"/>
              <a:pathLst>
                <a:path w="258071" h="257547">
                  <a:moveTo>
                    <a:pt x="53396" y="29392"/>
                  </a:moveTo>
                  <a:lnTo>
                    <a:pt x="53396" y="17754"/>
                  </a:lnTo>
                  <a:lnTo>
                    <a:pt x="54243" y="16554"/>
                  </a:lnTo>
                  <a:lnTo>
                    <a:pt x="55657" y="15753"/>
                  </a:lnTo>
                  <a:lnTo>
                    <a:pt x="59486" y="14864"/>
                  </a:lnTo>
                  <a:lnTo>
                    <a:pt x="64014" y="14469"/>
                  </a:lnTo>
                  <a:lnTo>
                    <a:pt x="71111" y="12035"/>
                  </a:lnTo>
                  <a:lnTo>
                    <a:pt x="75376" y="10201"/>
                  </a:lnTo>
                  <a:lnTo>
                    <a:pt x="80764" y="8978"/>
                  </a:lnTo>
                  <a:lnTo>
                    <a:pt x="86898" y="8163"/>
                  </a:lnTo>
                  <a:lnTo>
                    <a:pt x="93529" y="7619"/>
                  </a:lnTo>
                  <a:lnTo>
                    <a:pt x="100493" y="7257"/>
                  </a:lnTo>
                  <a:lnTo>
                    <a:pt x="115011" y="6854"/>
                  </a:lnTo>
                  <a:lnTo>
                    <a:pt x="123290" y="5900"/>
                  </a:lnTo>
                  <a:lnTo>
                    <a:pt x="132199" y="4418"/>
                  </a:lnTo>
                  <a:lnTo>
                    <a:pt x="141530" y="2583"/>
                  </a:lnTo>
                  <a:lnTo>
                    <a:pt x="151139" y="1359"/>
                  </a:lnTo>
                  <a:lnTo>
                    <a:pt x="160937" y="544"/>
                  </a:lnTo>
                  <a:lnTo>
                    <a:pt x="170858" y="0"/>
                  </a:lnTo>
                  <a:lnTo>
                    <a:pt x="180863" y="484"/>
                  </a:lnTo>
                  <a:lnTo>
                    <a:pt x="190923" y="1653"/>
                  </a:lnTo>
                  <a:lnTo>
                    <a:pt x="201020" y="3279"/>
                  </a:lnTo>
                  <a:lnTo>
                    <a:pt x="209446" y="4364"/>
                  </a:lnTo>
                  <a:lnTo>
                    <a:pt x="216759" y="5087"/>
                  </a:lnTo>
                  <a:lnTo>
                    <a:pt x="223329" y="5568"/>
                  </a:lnTo>
                  <a:lnTo>
                    <a:pt x="230252" y="6737"/>
                  </a:lnTo>
                  <a:lnTo>
                    <a:pt x="237410" y="8362"/>
                  </a:lnTo>
                  <a:lnTo>
                    <a:pt x="255020" y="13008"/>
                  </a:lnTo>
                  <a:lnTo>
                    <a:pt x="256464" y="14236"/>
                  </a:lnTo>
                  <a:lnTo>
                    <a:pt x="257429" y="15902"/>
                  </a:lnTo>
                  <a:lnTo>
                    <a:pt x="258070" y="17859"/>
                  </a:lnTo>
                  <a:lnTo>
                    <a:pt x="256802" y="19163"/>
                  </a:lnTo>
                  <a:lnTo>
                    <a:pt x="254262" y="20033"/>
                  </a:lnTo>
                  <a:lnTo>
                    <a:pt x="250875" y="20612"/>
                  </a:lnTo>
                  <a:lnTo>
                    <a:pt x="246920" y="22693"/>
                  </a:lnTo>
                  <a:lnTo>
                    <a:pt x="242589" y="25773"/>
                  </a:lnTo>
                  <a:lnTo>
                    <a:pt x="238007" y="29519"/>
                  </a:lnTo>
                  <a:lnTo>
                    <a:pt x="232409" y="32864"/>
                  </a:lnTo>
                  <a:lnTo>
                    <a:pt x="226134" y="35940"/>
                  </a:lnTo>
                  <a:lnTo>
                    <a:pt x="210687" y="42462"/>
                  </a:lnTo>
                  <a:lnTo>
                    <a:pt x="189696" y="51005"/>
                  </a:lnTo>
                  <a:lnTo>
                    <a:pt x="170761" y="58189"/>
                  </a:lnTo>
                  <a:lnTo>
                    <a:pt x="162151" y="61290"/>
                  </a:lnTo>
                  <a:lnTo>
                    <a:pt x="153022" y="65051"/>
                  </a:lnTo>
                  <a:lnTo>
                    <a:pt x="143545" y="69251"/>
                  </a:lnTo>
                  <a:lnTo>
                    <a:pt x="133837" y="73745"/>
                  </a:lnTo>
                  <a:lnTo>
                    <a:pt x="124821" y="77587"/>
                  </a:lnTo>
                  <a:lnTo>
                    <a:pt x="116270" y="80996"/>
                  </a:lnTo>
                  <a:lnTo>
                    <a:pt x="108025" y="84114"/>
                  </a:lnTo>
                  <a:lnTo>
                    <a:pt x="101682" y="87040"/>
                  </a:lnTo>
                  <a:lnTo>
                    <a:pt x="96604" y="89838"/>
                  </a:lnTo>
                  <a:lnTo>
                    <a:pt x="92373" y="92549"/>
                  </a:lnTo>
                  <a:lnTo>
                    <a:pt x="89551" y="95204"/>
                  </a:lnTo>
                  <a:lnTo>
                    <a:pt x="87670" y="97820"/>
                  </a:lnTo>
                  <a:lnTo>
                    <a:pt x="86416" y="100411"/>
                  </a:lnTo>
                  <a:lnTo>
                    <a:pt x="86428" y="103831"/>
                  </a:lnTo>
                  <a:lnTo>
                    <a:pt x="87283" y="107805"/>
                  </a:lnTo>
                  <a:lnTo>
                    <a:pt x="88702" y="112147"/>
                  </a:lnTo>
                  <a:lnTo>
                    <a:pt x="91341" y="115889"/>
                  </a:lnTo>
                  <a:lnTo>
                    <a:pt x="98797" y="122304"/>
                  </a:lnTo>
                  <a:lnTo>
                    <a:pt x="104004" y="125200"/>
                  </a:lnTo>
                  <a:lnTo>
                    <a:pt x="110019" y="127978"/>
                  </a:lnTo>
                  <a:lnTo>
                    <a:pt x="116571" y="130676"/>
                  </a:lnTo>
                  <a:lnTo>
                    <a:pt x="123483" y="133321"/>
                  </a:lnTo>
                  <a:lnTo>
                    <a:pt x="137941" y="138519"/>
                  </a:lnTo>
                  <a:lnTo>
                    <a:pt x="146206" y="141936"/>
                  </a:lnTo>
                  <a:lnTo>
                    <a:pt x="155105" y="145908"/>
                  </a:lnTo>
                  <a:lnTo>
                    <a:pt x="164427" y="150250"/>
                  </a:lnTo>
                  <a:lnTo>
                    <a:pt x="174032" y="153991"/>
                  </a:lnTo>
                  <a:lnTo>
                    <a:pt x="183828" y="157331"/>
                  </a:lnTo>
                  <a:lnTo>
                    <a:pt x="219857" y="168776"/>
                  </a:lnTo>
                  <a:lnTo>
                    <a:pt x="227089" y="172268"/>
                  </a:lnTo>
                  <a:lnTo>
                    <a:pt x="233605" y="176290"/>
                  </a:lnTo>
                  <a:lnTo>
                    <a:pt x="239646" y="180664"/>
                  </a:lnTo>
                  <a:lnTo>
                    <a:pt x="244520" y="184426"/>
                  </a:lnTo>
                  <a:lnTo>
                    <a:pt x="252196" y="190865"/>
                  </a:lnTo>
                  <a:lnTo>
                    <a:pt x="254582" y="193767"/>
                  </a:lnTo>
                  <a:lnTo>
                    <a:pt x="257233" y="199250"/>
                  </a:lnTo>
                  <a:lnTo>
                    <a:pt x="257092" y="201051"/>
                  </a:lnTo>
                  <a:lnTo>
                    <a:pt x="256151" y="202251"/>
                  </a:lnTo>
                  <a:lnTo>
                    <a:pt x="248518" y="206199"/>
                  </a:lnTo>
                  <a:lnTo>
                    <a:pt x="244501" y="208223"/>
                  </a:lnTo>
                  <a:lnTo>
                    <a:pt x="239281" y="210419"/>
                  </a:lnTo>
                  <a:lnTo>
                    <a:pt x="233259" y="212731"/>
                  </a:lnTo>
                  <a:lnTo>
                    <a:pt x="226700" y="215118"/>
                  </a:lnTo>
                  <a:lnTo>
                    <a:pt x="218939" y="217556"/>
                  </a:lnTo>
                  <a:lnTo>
                    <a:pt x="201274" y="222523"/>
                  </a:lnTo>
                  <a:lnTo>
                    <a:pt x="142202" y="237680"/>
                  </a:lnTo>
                  <a:lnTo>
                    <a:pt x="119705" y="242756"/>
                  </a:lnTo>
                  <a:lnTo>
                    <a:pt x="107772" y="245295"/>
                  </a:lnTo>
                  <a:lnTo>
                    <a:pt x="97275" y="247834"/>
                  </a:lnTo>
                  <a:lnTo>
                    <a:pt x="87734" y="250373"/>
                  </a:lnTo>
                  <a:lnTo>
                    <a:pt x="78831" y="252913"/>
                  </a:lnTo>
                  <a:lnTo>
                    <a:pt x="70353" y="254606"/>
                  </a:lnTo>
                  <a:lnTo>
                    <a:pt x="62158" y="255735"/>
                  </a:lnTo>
                  <a:lnTo>
                    <a:pt x="54151" y="256488"/>
                  </a:lnTo>
                  <a:lnTo>
                    <a:pt x="47119" y="256989"/>
                  </a:lnTo>
                  <a:lnTo>
                    <a:pt x="40736" y="257323"/>
                  </a:lnTo>
                  <a:lnTo>
                    <a:pt x="34785" y="257546"/>
                  </a:lnTo>
                  <a:lnTo>
                    <a:pt x="29123" y="256849"/>
                  </a:lnTo>
                  <a:lnTo>
                    <a:pt x="23653" y="255537"/>
                  </a:lnTo>
                  <a:lnTo>
                    <a:pt x="18312" y="253815"/>
                  </a:lnTo>
                  <a:lnTo>
                    <a:pt x="13903" y="252668"/>
                  </a:lnTo>
                  <a:lnTo>
                    <a:pt x="6744" y="251392"/>
                  </a:lnTo>
                  <a:lnTo>
                    <a:pt x="0" y="2503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6" name="SMARTInkAnnotation407"/>
            <p:cNvSpPr/>
            <p:nvPr/>
          </p:nvSpPr>
          <p:spPr>
            <a:xfrm>
              <a:off x="7510403" y="2621424"/>
              <a:ext cx="395062" cy="121777"/>
            </a:xfrm>
            <a:custGeom>
              <a:avLst/>
              <a:gdLst/>
              <a:ahLst/>
              <a:cxnLst/>
              <a:rect l="0" t="0" r="0" b="0"/>
              <a:pathLst>
                <a:path w="395062" h="121777">
                  <a:moveTo>
                    <a:pt x="44169" y="7476"/>
                  </a:moveTo>
                  <a:lnTo>
                    <a:pt x="48219" y="7476"/>
                  </a:lnTo>
                  <a:lnTo>
                    <a:pt x="49412" y="8323"/>
                  </a:lnTo>
                  <a:lnTo>
                    <a:pt x="50208" y="9734"/>
                  </a:lnTo>
                  <a:lnTo>
                    <a:pt x="51484" y="14037"/>
                  </a:lnTo>
                  <a:lnTo>
                    <a:pt x="52435" y="14390"/>
                  </a:lnTo>
                  <a:lnTo>
                    <a:pt x="55754" y="14783"/>
                  </a:lnTo>
                  <a:lnTo>
                    <a:pt x="56130" y="15734"/>
                  </a:lnTo>
                  <a:lnTo>
                    <a:pt x="55534" y="17215"/>
                  </a:lnTo>
                  <a:lnTo>
                    <a:pt x="54289" y="19049"/>
                  </a:lnTo>
                  <a:lnTo>
                    <a:pt x="53458" y="21118"/>
                  </a:lnTo>
                  <a:lnTo>
                    <a:pt x="52904" y="23344"/>
                  </a:lnTo>
                  <a:lnTo>
                    <a:pt x="52535" y="25675"/>
                  </a:lnTo>
                  <a:lnTo>
                    <a:pt x="51442" y="28075"/>
                  </a:lnTo>
                  <a:lnTo>
                    <a:pt x="49865" y="30522"/>
                  </a:lnTo>
                  <a:lnTo>
                    <a:pt x="47967" y="33000"/>
                  </a:lnTo>
                  <a:lnTo>
                    <a:pt x="45854" y="35499"/>
                  </a:lnTo>
                  <a:lnTo>
                    <a:pt x="43597" y="38011"/>
                  </a:lnTo>
                  <a:lnTo>
                    <a:pt x="41245" y="40533"/>
                  </a:lnTo>
                  <a:lnTo>
                    <a:pt x="38829" y="43908"/>
                  </a:lnTo>
                  <a:lnTo>
                    <a:pt x="36372" y="47851"/>
                  </a:lnTo>
                  <a:lnTo>
                    <a:pt x="33886" y="52172"/>
                  </a:lnTo>
                  <a:lnTo>
                    <a:pt x="30533" y="55901"/>
                  </a:lnTo>
                  <a:lnTo>
                    <a:pt x="26603" y="59232"/>
                  </a:lnTo>
                  <a:lnTo>
                    <a:pt x="22288" y="62300"/>
                  </a:lnTo>
                  <a:lnTo>
                    <a:pt x="18564" y="65192"/>
                  </a:lnTo>
                  <a:lnTo>
                    <a:pt x="15233" y="67967"/>
                  </a:lnTo>
                  <a:lnTo>
                    <a:pt x="12166" y="70664"/>
                  </a:lnTo>
                  <a:lnTo>
                    <a:pt x="6496" y="75917"/>
                  </a:lnTo>
                  <a:lnTo>
                    <a:pt x="3798" y="78504"/>
                  </a:lnTo>
                  <a:lnTo>
                    <a:pt x="2000" y="81075"/>
                  </a:lnTo>
                  <a:lnTo>
                    <a:pt x="800" y="83635"/>
                  </a:lnTo>
                  <a:lnTo>
                    <a:pt x="0" y="86189"/>
                  </a:lnTo>
                  <a:lnTo>
                    <a:pt x="315" y="88738"/>
                  </a:lnTo>
                  <a:lnTo>
                    <a:pt x="1372" y="91284"/>
                  </a:lnTo>
                  <a:lnTo>
                    <a:pt x="5109" y="97409"/>
                  </a:lnTo>
                  <a:lnTo>
                    <a:pt x="10141" y="98246"/>
                  </a:lnTo>
                  <a:lnTo>
                    <a:pt x="13856" y="98469"/>
                  </a:lnTo>
                  <a:lnTo>
                    <a:pt x="22503" y="96460"/>
                  </a:lnTo>
                  <a:lnTo>
                    <a:pt x="31997" y="92745"/>
                  </a:lnTo>
                  <a:lnTo>
                    <a:pt x="36903" y="90568"/>
                  </a:lnTo>
                  <a:lnTo>
                    <a:pt x="41868" y="88271"/>
                  </a:lnTo>
                  <a:lnTo>
                    <a:pt x="46873" y="85046"/>
                  </a:lnTo>
                  <a:lnTo>
                    <a:pt x="51905" y="81203"/>
                  </a:lnTo>
                  <a:lnTo>
                    <a:pt x="56954" y="76948"/>
                  </a:lnTo>
                  <a:lnTo>
                    <a:pt x="62016" y="73264"/>
                  </a:lnTo>
                  <a:lnTo>
                    <a:pt x="67086" y="69961"/>
                  </a:lnTo>
                  <a:lnTo>
                    <a:pt x="72161" y="66913"/>
                  </a:lnTo>
                  <a:lnTo>
                    <a:pt x="84580" y="59010"/>
                  </a:lnTo>
                  <a:lnTo>
                    <a:pt x="91452" y="54532"/>
                  </a:lnTo>
                  <a:lnTo>
                    <a:pt x="97727" y="49854"/>
                  </a:lnTo>
                  <a:lnTo>
                    <a:pt x="103607" y="45041"/>
                  </a:lnTo>
                  <a:lnTo>
                    <a:pt x="109221" y="40140"/>
                  </a:lnTo>
                  <a:lnTo>
                    <a:pt x="113812" y="35179"/>
                  </a:lnTo>
                  <a:lnTo>
                    <a:pt x="117721" y="30178"/>
                  </a:lnTo>
                  <a:lnTo>
                    <a:pt x="121173" y="25151"/>
                  </a:lnTo>
                  <a:lnTo>
                    <a:pt x="124322" y="20953"/>
                  </a:lnTo>
                  <a:lnTo>
                    <a:pt x="127270" y="17307"/>
                  </a:lnTo>
                  <a:lnTo>
                    <a:pt x="130082" y="14030"/>
                  </a:lnTo>
                  <a:lnTo>
                    <a:pt x="131957" y="10999"/>
                  </a:lnTo>
                  <a:lnTo>
                    <a:pt x="133207" y="8132"/>
                  </a:lnTo>
                  <a:lnTo>
                    <a:pt x="134040" y="5373"/>
                  </a:lnTo>
                  <a:lnTo>
                    <a:pt x="135443" y="3534"/>
                  </a:lnTo>
                  <a:lnTo>
                    <a:pt x="137226" y="2308"/>
                  </a:lnTo>
                  <a:lnTo>
                    <a:pt x="142977" y="0"/>
                  </a:lnTo>
                  <a:lnTo>
                    <a:pt x="143176" y="2178"/>
                  </a:lnTo>
                  <a:lnTo>
                    <a:pt x="143264" y="5968"/>
                  </a:lnTo>
                  <a:lnTo>
                    <a:pt x="143325" y="21818"/>
                  </a:lnTo>
                  <a:lnTo>
                    <a:pt x="144176" y="26350"/>
                  </a:lnTo>
                  <a:lnTo>
                    <a:pt x="145591" y="31066"/>
                  </a:lnTo>
                  <a:lnTo>
                    <a:pt x="147382" y="35903"/>
                  </a:lnTo>
                  <a:lnTo>
                    <a:pt x="149422" y="40821"/>
                  </a:lnTo>
                  <a:lnTo>
                    <a:pt x="151631" y="45793"/>
                  </a:lnTo>
                  <a:lnTo>
                    <a:pt x="153950" y="50800"/>
                  </a:lnTo>
                  <a:lnTo>
                    <a:pt x="157193" y="54986"/>
                  </a:lnTo>
                  <a:lnTo>
                    <a:pt x="161049" y="58622"/>
                  </a:lnTo>
                  <a:lnTo>
                    <a:pt x="165315" y="61894"/>
                  </a:lnTo>
                  <a:lnTo>
                    <a:pt x="169854" y="65768"/>
                  </a:lnTo>
                  <a:lnTo>
                    <a:pt x="174574" y="70044"/>
                  </a:lnTo>
                  <a:lnTo>
                    <a:pt x="179418" y="74588"/>
                  </a:lnTo>
                  <a:lnTo>
                    <a:pt x="186037" y="79311"/>
                  </a:lnTo>
                  <a:lnTo>
                    <a:pt x="193839" y="84153"/>
                  </a:lnTo>
                  <a:lnTo>
                    <a:pt x="202430" y="89074"/>
                  </a:lnTo>
                  <a:lnTo>
                    <a:pt x="211550" y="93201"/>
                  </a:lnTo>
                  <a:lnTo>
                    <a:pt x="221019" y="96800"/>
                  </a:lnTo>
                  <a:lnTo>
                    <a:pt x="256527" y="108658"/>
                  </a:lnTo>
                  <a:lnTo>
                    <a:pt x="266259" y="110491"/>
                  </a:lnTo>
                  <a:lnTo>
                    <a:pt x="276986" y="111713"/>
                  </a:lnTo>
                  <a:lnTo>
                    <a:pt x="288374" y="112527"/>
                  </a:lnTo>
                  <a:lnTo>
                    <a:pt x="299358" y="113917"/>
                  </a:lnTo>
                  <a:lnTo>
                    <a:pt x="310069" y="115690"/>
                  </a:lnTo>
                  <a:lnTo>
                    <a:pt x="320602" y="117719"/>
                  </a:lnTo>
                  <a:lnTo>
                    <a:pt x="330165" y="119072"/>
                  </a:lnTo>
                  <a:lnTo>
                    <a:pt x="339083" y="119973"/>
                  </a:lnTo>
                  <a:lnTo>
                    <a:pt x="347572" y="120574"/>
                  </a:lnTo>
                  <a:lnTo>
                    <a:pt x="355773" y="120974"/>
                  </a:lnTo>
                  <a:lnTo>
                    <a:pt x="377771" y="121539"/>
                  </a:lnTo>
                  <a:lnTo>
                    <a:pt x="395061" y="12177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7" name="SMARTInkAnnotation408"/>
            <p:cNvSpPr/>
            <p:nvPr/>
          </p:nvSpPr>
          <p:spPr>
            <a:xfrm>
              <a:off x="7977368" y="2499360"/>
              <a:ext cx="27261" cy="236221"/>
            </a:xfrm>
            <a:custGeom>
              <a:avLst/>
              <a:gdLst/>
              <a:ahLst/>
              <a:cxnLst/>
              <a:rect l="0" t="0" r="0" b="0"/>
              <a:pathLst>
                <a:path w="27261" h="236221">
                  <a:moveTo>
                    <a:pt x="12005" y="0"/>
                  </a:moveTo>
                  <a:lnTo>
                    <a:pt x="12005" y="42671"/>
                  </a:lnTo>
                  <a:lnTo>
                    <a:pt x="11157" y="48768"/>
                  </a:lnTo>
                  <a:lnTo>
                    <a:pt x="9744" y="55372"/>
                  </a:lnTo>
                  <a:lnTo>
                    <a:pt x="7955" y="62314"/>
                  </a:lnTo>
                  <a:lnTo>
                    <a:pt x="6762" y="69483"/>
                  </a:lnTo>
                  <a:lnTo>
                    <a:pt x="5966" y="76802"/>
                  </a:lnTo>
                  <a:lnTo>
                    <a:pt x="5436" y="84221"/>
                  </a:lnTo>
                  <a:lnTo>
                    <a:pt x="5084" y="91708"/>
                  </a:lnTo>
                  <a:lnTo>
                    <a:pt x="4690" y="106799"/>
                  </a:lnTo>
                  <a:lnTo>
                    <a:pt x="4470" y="133620"/>
                  </a:lnTo>
                  <a:lnTo>
                    <a:pt x="3591" y="141574"/>
                  </a:lnTo>
                  <a:lnTo>
                    <a:pt x="2157" y="148569"/>
                  </a:lnTo>
                  <a:lnTo>
                    <a:pt x="354" y="154926"/>
                  </a:lnTo>
                  <a:lnTo>
                    <a:pt x="0" y="161704"/>
                  </a:lnTo>
                  <a:lnTo>
                    <a:pt x="612" y="168763"/>
                  </a:lnTo>
                  <a:lnTo>
                    <a:pt x="1866" y="176008"/>
                  </a:lnTo>
                  <a:lnTo>
                    <a:pt x="2703" y="182533"/>
                  </a:lnTo>
                  <a:lnTo>
                    <a:pt x="3261" y="188575"/>
                  </a:lnTo>
                  <a:lnTo>
                    <a:pt x="3632" y="194297"/>
                  </a:lnTo>
                  <a:lnTo>
                    <a:pt x="4729" y="199805"/>
                  </a:lnTo>
                  <a:lnTo>
                    <a:pt x="6306" y="205170"/>
                  </a:lnTo>
                  <a:lnTo>
                    <a:pt x="8205" y="210440"/>
                  </a:lnTo>
                  <a:lnTo>
                    <a:pt x="10319" y="214800"/>
                  </a:lnTo>
                  <a:lnTo>
                    <a:pt x="12576" y="218553"/>
                  </a:lnTo>
                  <a:lnTo>
                    <a:pt x="14928" y="221902"/>
                  </a:lnTo>
                  <a:lnTo>
                    <a:pt x="17344" y="224981"/>
                  </a:lnTo>
                  <a:lnTo>
                    <a:pt x="19802" y="227881"/>
                  </a:lnTo>
                  <a:lnTo>
                    <a:pt x="27260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8" name="SMARTInkAnnotation409"/>
            <p:cNvSpPr/>
            <p:nvPr/>
          </p:nvSpPr>
          <p:spPr>
            <a:xfrm>
              <a:off x="7905464" y="2613660"/>
              <a:ext cx="167818" cy="7621"/>
            </a:xfrm>
            <a:custGeom>
              <a:avLst/>
              <a:gdLst/>
              <a:ahLst/>
              <a:cxnLst/>
              <a:rect l="0" t="0" r="0" b="0"/>
              <a:pathLst>
                <a:path w="167818" h="7621">
                  <a:moveTo>
                    <a:pt x="0" y="7620"/>
                  </a:moveTo>
                  <a:lnTo>
                    <a:pt x="0" y="3575"/>
                  </a:lnTo>
                  <a:lnTo>
                    <a:pt x="848" y="2383"/>
                  </a:lnTo>
                  <a:lnTo>
                    <a:pt x="2260" y="1589"/>
                  </a:lnTo>
                  <a:lnTo>
                    <a:pt x="4049" y="1059"/>
                  </a:lnTo>
                  <a:lnTo>
                    <a:pt x="6938" y="706"/>
                  </a:lnTo>
                  <a:lnTo>
                    <a:pt x="10559" y="471"/>
                  </a:lnTo>
                  <a:lnTo>
                    <a:pt x="14667" y="314"/>
                  </a:lnTo>
                  <a:lnTo>
                    <a:pt x="32598" y="93"/>
                  </a:lnTo>
                  <a:lnTo>
                    <a:pt x="16781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9" name="SMARTInkAnnotation410"/>
            <p:cNvSpPr/>
            <p:nvPr/>
          </p:nvSpPr>
          <p:spPr>
            <a:xfrm>
              <a:off x="8187703" y="2476602"/>
              <a:ext cx="221213" cy="243669"/>
            </a:xfrm>
            <a:custGeom>
              <a:avLst/>
              <a:gdLst/>
              <a:ahLst/>
              <a:cxnLst/>
              <a:rect l="0" t="0" r="0" b="0"/>
              <a:pathLst>
                <a:path w="221213" h="243669">
                  <a:moveTo>
                    <a:pt x="0" y="22758"/>
                  </a:moveTo>
                  <a:lnTo>
                    <a:pt x="6568" y="16198"/>
                  </a:lnTo>
                  <a:lnTo>
                    <a:pt x="9416" y="15609"/>
                  </a:lnTo>
                  <a:lnTo>
                    <a:pt x="11362" y="15452"/>
                  </a:lnTo>
                  <a:lnTo>
                    <a:pt x="18046" y="13020"/>
                  </a:lnTo>
                  <a:lnTo>
                    <a:pt x="22201" y="11186"/>
                  </a:lnTo>
                  <a:lnTo>
                    <a:pt x="26666" y="9963"/>
                  </a:lnTo>
                  <a:lnTo>
                    <a:pt x="31338" y="9148"/>
                  </a:lnTo>
                  <a:lnTo>
                    <a:pt x="36148" y="8605"/>
                  </a:lnTo>
                  <a:lnTo>
                    <a:pt x="41898" y="7396"/>
                  </a:lnTo>
                  <a:lnTo>
                    <a:pt x="48273" y="5743"/>
                  </a:lnTo>
                  <a:lnTo>
                    <a:pt x="55067" y="3795"/>
                  </a:lnTo>
                  <a:lnTo>
                    <a:pt x="61290" y="2496"/>
                  </a:lnTo>
                  <a:lnTo>
                    <a:pt x="67134" y="1630"/>
                  </a:lnTo>
                  <a:lnTo>
                    <a:pt x="72725" y="1053"/>
                  </a:lnTo>
                  <a:lnTo>
                    <a:pt x="78995" y="668"/>
                  </a:lnTo>
                  <a:lnTo>
                    <a:pt x="92743" y="240"/>
                  </a:lnTo>
                  <a:lnTo>
                    <a:pt x="110728" y="0"/>
                  </a:lnTo>
                  <a:lnTo>
                    <a:pt x="116197" y="812"/>
                  </a:lnTo>
                  <a:lnTo>
                    <a:pt x="121538" y="2201"/>
                  </a:lnTo>
                  <a:lnTo>
                    <a:pt x="126793" y="3974"/>
                  </a:lnTo>
                  <a:lnTo>
                    <a:pt x="131144" y="5155"/>
                  </a:lnTo>
                  <a:lnTo>
                    <a:pt x="134894" y="5943"/>
                  </a:lnTo>
                  <a:lnTo>
                    <a:pt x="138239" y="6468"/>
                  </a:lnTo>
                  <a:lnTo>
                    <a:pt x="142165" y="6818"/>
                  </a:lnTo>
                  <a:lnTo>
                    <a:pt x="146478" y="7051"/>
                  </a:lnTo>
                  <a:lnTo>
                    <a:pt x="151048" y="7207"/>
                  </a:lnTo>
                  <a:lnTo>
                    <a:pt x="154943" y="8158"/>
                  </a:lnTo>
                  <a:lnTo>
                    <a:pt x="161530" y="11471"/>
                  </a:lnTo>
                  <a:lnTo>
                    <a:pt x="162778" y="13540"/>
                  </a:lnTo>
                  <a:lnTo>
                    <a:pt x="162762" y="15766"/>
                  </a:lnTo>
                  <a:lnTo>
                    <a:pt x="161332" y="20498"/>
                  </a:lnTo>
                  <a:lnTo>
                    <a:pt x="160697" y="25422"/>
                  </a:lnTo>
                  <a:lnTo>
                    <a:pt x="159681" y="27921"/>
                  </a:lnTo>
                  <a:lnTo>
                    <a:pt x="156289" y="32955"/>
                  </a:lnTo>
                  <a:lnTo>
                    <a:pt x="149697" y="40273"/>
                  </a:lnTo>
                  <a:lnTo>
                    <a:pt x="145567" y="44594"/>
                  </a:lnTo>
                  <a:lnTo>
                    <a:pt x="141117" y="50015"/>
                  </a:lnTo>
                  <a:lnTo>
                    <a:pt x="136456" y="56170"/>
                  </a:lnTo>
                  <a:lnTo>
                    <a:pt x="131653" y="62813"/>
                  </a:lnTo>
                  <a:lnTo>
                    <a:pt x="125909" y="68934"/>
                  </a:lnTo>
                  <a:lnTo>
                    <a:pt x="119536" y="74709"/>
                  </a:lnTo>
                  <a:lnTo>
                    <a:pt x="112745" y="80252"/>
                  </a:lnTo>
                  <a:lnTo>
                    <a:pt x="105675" y="86487"/>
                  </a:lnTo>
                  <a:lnTo>
                    <a:pt x="91040" y="100189"/>
                  </a:lnTo>
                  <a:lnTo>
                    <a:pt x="82730" y="107399"/>
                  </a:lnTo>
                  <a:lnTo>
                    <a:pt x="73800" y="114745"/>
                  </a:lnTo>
                  <a:lnTo>
                    <a:pt x="64455" y="122183"/>
                  </a:lnTo>
                  <a:lnTo>
                    <a:pt x="55683" y="128834"/>
                  </a:lnTo>
                  <a:lnTo>
                    <a:pt x="39156" y="140741"/>
                  </a:lnTo>
                  <a:lnTo>
                    <a:pt x="32036" y="147133"/>
                  </a:lnTo>
                  <a:lnTo>
                    <a:pt x="25596" y="153935"/>
                  </a:lnTo>
                  <a:lnTo>
                    <a:pt x="19606" y="161009"/>
                  </a:lnTo>
                  <a:lnTo>
                    <a:pt x="14765" y="167419"/>
                  </a:lnTo>
                  <a:lnTo>
                    <a:pt x="10692" y="173385"/>
                  </a:lnTo>
                  <a:lnTo>
                    <a:pt x="7127" y="179056"/>
                  </a:lnTo>
                  <a:lnTo>
                    <a:pt x="4751" y="184530"/>
                  </a:lnTo>
                  <a:lnTo>
                    <a:pt x="3168" y="189873"/>
                  </a:lnTo>
                  <a:lnTo>
                    <a:pt x="2111" y="195128"/>
                  </a:lnTo>
                  <a:lnTo>
                    <a:pt x="2255" y="200324"/>
                  </a:lnTo>
                  <a:lnTo>
                    <a:pt x="3199" y="205482"/>
                  </a:lnTo>
                  <a:lnTo>
                    <a:pt x="4675" y="210614"/>
                  </a:lnTo>
                  <a:lnTo>
                    <a:pt x="7354" y="214882"/>
                  </a:lnTo>
                  <a:lnTo>
                    <a:pt x="10835" y="218574"/>
                  </a:lnTo>
                  <a:lnTo>
                    <a:pt x="14851" y="221882"/>
                  </a:lnTo>
                  <a:lnTo>
                    <a:pt x="19224" y="225781"/>
                  </a:lnTo>
                  <a:lnTo>
                    <a:pt x="28602" y="234628"/>
                  </a:lnTo>
                  <a:lnTo>
                    <a:pt x="36019" y="237664"/>
                  </a:lnTo>
                  <a:lnTo>
                    <a:pt x="45201" y="239689"/>
                  </a:lnTo>
                  <a:lnTo>
                    <a:pt x="55561" y="241038"/>
                  </a:lnTo>
                  <a:lnTo>
                    <a:pt x="65858" y="241938"/>
                  </a:lnTo>
                  <a:lnTo>
                    <a:pt x="76113" y="242538"/>
                  </a:lnTo>
                  <a:lnTo>
                    <a:pt x="86338" y="242938"/>
                  </a:lnTo>
                  <a:lnTo>
                    <a:pt x="125029" y="243501"/>
                  </a:lnTo>
                  <a:lnTo>
                    <a:pt x="164650" y="243668"/>
                  </a:lnTo>
                  <a:lnTo>
                    <a:pt x="176724" y="242845"/>
                  </a:lnTo>
                  <a:lnTo>
                    <a:pt x="188164" y="241449"/>
                  </a:lnTo>
                  <a:lnTo>
                    <a:pt x="221212" y="23611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0" name="SMARTInkAnnotation411"/>
            <p:cNvSpPr/>
            <p:nvPr/>
          </p:nvSpPr>
          <p:spPr>
            <a:xfrm>
              <a:off x="8442693" y="2439616"/>
              <a:ext cx="217600" cy="280725"/>
            </a:xfrm>
            <a:custGeom>
              <a:avLst/>
              <a:gdLst/>
              <a:ahLst/>
              <a:cxnLst/>
              <a:rect l="0" t="0" r="0" b="0"/>
              <a:pathLst>
                <a:path w="217600" h="280725">
                  <a:moveTo>
                    <a:pt x="195064" y="44504"/>
                  </a:moveTo>
                  <a:lnTo>
                    <a:pt x="199114" y="44504"/>
                  </a:lnTo>
                  <a:lnTo>
                    <a:pt x="201154" y="43657"/>
                  </a:lnTo>
                  <a:lnTo>
                    <a:pt x="207229" y="39267"/>
                  </a:lnTo>
                  <a:lnTo>
                    <a:pt x="213963" y="33152"/>
                  </a:lnTo>
                  <a:lnTo>
                    <a:pt x="215291" y="30163"/>
                  </a:lnTo>
                  <a:lnTo>
                    <a:pt x="216768" y="22326"/>
                  </a:lnTo>
                  <a:lnTo>
                    <a:pt x="217423" y="15456"/>
                  </a:lnTo>
                  <a:lnTo>
                    <a:pt x="217599" y="12439"/>
                  </a:lnTo>
                  <a:lnTo>
                    <a:pt x="216868" y="10427"/>
                  </a:lnTo>
                  <a:lnTo>
                    <a:pt x="215533" y="9086"/>
                  </a:lnTo>
                  <a:lnTo>
                    <a:pt x="203251" y="2889"/>
                  </a:lnTo>
                  <a:lnTo>
                    <a:pt x="197979" y="1521"/>
                  </a:lnTo>
                  <a:lnTo>
                    <a:pt x="191923" y="608"/>
                  </a:lnTo>
                  <a:lnTo>
                    <a:pt x="185342" y="0"/>
                  </a:lnTo>
                  <a:lnTo>
                    <a:pt x="177565" y="441"/>
                  </a:lnTo>
                  <a:lnTo>
                    <a:pt x="168990" y="1582"/>
                  </a:lnTo>
                  <a:lnTo>
                    <a:pt x="159883" y="3190"/>
                  </a:lnTo>
                  <a:lnTo>
                    <a:pt x="149572" y="4261"/>
                  </a:lnTo>
                  <a:lnTo>
                    <a:pt x="138462" y="4975"/>
                  </a:lnTo>
                  <a:lnTo>
                    <a:pt x="126818" y="5451"/>
                  </a:lnTo>
                  <a:lnTo>
                    <a:pt x="114816" y="7463"/>
                  </a:lnTo>
                  <a:lnTo>
                    <a:pt x="102578" y="10496"/>
                  </a:lnTo>
                  <a:lnTo>
                    <a:pt x="90181" y="14212"/>
                  </a:lnTo>
                  <a:lnTo>
                    <a:pt x="78526" y="18383"/>
                  </a:lnTo>
                  <a:lnTo>
                    <a:pt x="67367" y="22857"/>
                  </a:lnTo>
                  <a:lnTo>
                    <a:pt x="56536" y="27532"/>
                  </a:lnTo>
                  <a:lnTo>
                    <a:pt x="46773" y="32343"/>
                  </a:lnTo>
                  <a:lnTo>
                    <a:pt x="37722" y="37243"/>
                  </a:lnTo>
                  <a:lnTo>
                    <a:pt x="29145" y="42204"/>
                  </a:lnTo>
                  <a:lnTo>
                    <a:pt x="21732" y="47204"/>
                  </a:lnTo>
                  <a:lnTo>
                    <a:pt x="15095" y="52231"/>
                  </a:lnTo>
                  <a:lnTo>
                    <a:pt x="8976" y="57275"/>
                  </a:lnTo>
                  <a:lnTo>
                    <a:pt x="4895" y="63178"/>
                  </a:lnTo>
                  <a:lnTo>
                    <a:pt x="2174" y="69653"/>
                  </a:lnTo>
                  <a:lnTo>
                    <a:pt x="362" y="76510"/>
                  </a:lnTo>
                  <a:lnTo>
                    <a:pt x="0" y="81929"/>
                  </a:lnTo>
                  <a:lnTo>
                    <a:pt x="606" y="86387"/>
                  </a:lnTo>
                  <a:lnTo>
                    <a:pt x="1859" y="90206"/>
                  </a:lnTo>
                  <a:lnTo>
                    <a:pt x="7772" y="98965"/>
                  </a:lnTo>
                  <a:lnTo>
                    <a:pt x="11720" y="103671"/>
                  </a:lnTo>
                  <a:lnTo>
                    <a:pt x="16895" y="107656"/>
                  </a:lnTo>
                  <a:lnTo>
                    <a:pt x="22889" y="111159"/>
                  </a:lnTo>
                  <a:lnTo>
                    <a:pt x="29427" y="114341"/>
                  </a:lnTo>
                  <a:lnTo>
                    <a:pt x="37176" y="116462"/>
                  </a:lnTo>
                  <a:lnTo>
                    <a:pt x="45732" y="117876"/>
                  </a:lnTo>
                  <a:lnTo>
                    <a:pt x="54826" y="118819"/>
                  </a:lnTo>
                  <a:lnTo>
                    <a:pt x="64279" y="119447"/>
                  </a:lnTo>
                  <a:lnTo>
                    <a:pt x="73972" y="119866"/>
                  </a:lnTo>
                  <a:lnTo>
                    <a:pt x="83825" y="120146"/>
                  </a:lnTo>
                  <a:lnTo>
                    <a:pt x="92935" y="119485"/>
                  </a:lnTo>
                  <a:lnTo>
                    <a:pt x="101551" y="118198"/>
                  </a:lnTo>
                  <a:lnTo>
                    <a:pt x="109838" y="116493"/>
                  </a:lnTo>
                  <a:lnTo>
                    <a:pt x="117906" y="114510"/>
                  </a:lnTo>
                  <a:lnTo>
                    <a:pt x="125827" y="112342"/>
                  </a:lnTo>
                  <a:lnTo>
                    <a:pt x="133649" y="110049"/>
                  </a:lnTo>
                  <a:lnTo>
                    <a:pt x="141408" y="106828"/>
                  </a:lnTo>
                  <a:lnTo>
                    <a:pt x="149122" y="102986"/>
                  </a:lnTo>
                  <a:lnTo>
                    <a:pt x="156808" y="98732"/>
                  </a:lnTo>
                  <a:lnTo>
                    <a:pt x="162780" y="94203"/>
                  </a:lnTo>
                  <a:lnTo>
                    <a:pt x="167609" y="89490"/>
                  </a:lnTo>
                  <a:lnTo>
                    <a:pt x="171675" y="84655"/>
                  </a:lnTo>
                  <a:lnTo>
                    <a:pt x="176081" y="79738"/>
                  </a:lnTo>
                  <a:lnTo>
                    <a:pt x="185498" y="69759"/>
                  </a:lnTo>
                  <a:lnTo>
                    <a:pt x="189535" y="64727"/>
                  </a:lnTo>
                  <a:lnTo>
                    <a:pt x="193072" y="59680"/>
                  </a:lnTo>
                  <a:lnTo>
                    <a:pt x="196279" y="54621"/>
                  </a:lnTo>
                  <a:lnTo>
                    <a:pt x="199842" y="46743"/>
                  </a:lnTo>
                  <a:lnTo>
                    <a:pt x="201425" y="40419"/>
                  </a:lnTo>
                  <a:lnTo>
                    <a:pt x="202443" y="31718"/>
                  </a:lnTo>
                  <a:lnTo>
                    <a:pt x="202679" y="29407"/>
                  </a:lnTo>
                  <a:lnTo>
                    <a:pt x="196600" y="35376"/>
                  </a:lnTo>
                  <a:lnTo>
                    <a:pt x="192075" y="39883"/>
                  </a:lnTo>
                  <a:lnTo>
                    <a:pt x="190528" y="43117"/>
                  </a:lnTo>
                  <a:lnTo>
                    <a:pt x="188811" y="51225"/>
                  </a:lnTo>
                  <a:lnTo>
                    <a:pt x="187504" y="55758"/>
                  </a:lnTo>
                  <a:lnTo>
                    <a:pt x="185787" y="60473"/>
                  </a:lnTo>
                  <a:lnTo>
                    <a:pt x="183794" y="65311"/>
                  </a:lnTo>
                  <a:lnTo>
                    <a:pt x="182467" y="71075"/>
                  </a:lnTo>
                  <a:lnTo>
                    <a:pt x="181580" y="77458"/>
                  </a:lnTo>
                  <a:lnTo>
                    <a:pt x="180990" y="84253"/>
                  </a:lnTo>
                  <a:lnTo>
                    <a:pt x="180595" y="91324"/>
                  </a:lnTo>
                  <a:lnTo>
                    <a:pt x="180159" y="105952"/>
                  </a:lnTo>
                  <a:lnTo>
                    <a:pt x="179839" y="151227"/>
                  </a:lnTo>
                  <a:lnTo>
                    <a:pt x="179818" y="170012"/>
                  </a:lnTo>
                  <a:lnTo>
                    <a:pt x="180663" y="176436"/>
                  </a:lnTo>
                  <a:lnTo>
                    <a:pt x="182073" y="183259"/>
                  </a:lnTo>
                  <a:lnTo>
                    <a:pt x="183861" y="190347"/>
                  </a:lnTo>
                  <a:lnTo>
                    <a:pt x="185053" y="196766"/>
                  </a:lnTo>
                  <a:lnTo>
                    <a:pt x="185847" y="202739"/>
                  </a:lnTo>
                  <a:lnTo>
                    <a:pt x="186376" y="208414"/>
                  </a:lnTo>
                  <a:lnTo>
                    <a:pt x="187578" y="213891"/>
                  </a:lnTo>
                  <a:lnTo>
                    <a:pt x="189227" y="219235"/>
                  </a:lnTo>
                  <a:lnTo>
                    <a:pt x="191172" y="224492"/>
                  </a:lnTo>
                  <a:lnTo>
                    <a:pt x="192470" y="229689"/>
                  </a:lnTo>
                  <a:lnTo>
                    <a:pt x="193334" y="234847"/>
                  </a:lnTo>
                  <a:lnTo>
                    <a:pt x="193911" y="239980"/>
                  </a:lnTo>
                  <a:lnTo>
                    <a:pt x="196811" y="247940"/>
                  </a:lnTo>
                  <a:lnTo>
                    <a:pt x="198773" y="251248"/>
                  </a:lnTo>
                  <a:lnTo>
                    <a:pt x="200951" y="259439"/>
                  </a:lnTo>
                  <a:lnTo>
                    <a:pt x="202348" y="270405"/>
                  </a:lnTo>
                  <a:lnTo>
                    <a:pt x="204799" y="274163"/>
                  </a:lnTo>
                  <a:lnTo>
                    <a:pt x="210321" y="28072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1" name="SMARTInkAnnotation412"/>
            <p:cNvSpPr/>
            <p:nvPr/>
          </p:nvSpPr>
          <p:spPr>
            <a:xfrm>
              <a:off x="6906188" y="2941320"/>
              <a:ext cx="160190" cy="1"/>
            </a:xfrm>
            <a:custGeom>
              <a:avLst/>
              <a:gdLst/>
              <a:ahLst/>
              <a:cxnLst/>
              <a:rect l="0" t="0" r="0" b="0"/>
              <a:pathLst>
                <a:path w="160190" h="1">
                  <a:moveTo>
                    <a:pt x="0" y="0"/>
                  </a:moveTo>
                  <a:lnTo>
                    <a:pt x="16018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2" name="SMARTInkAnnotation413"/>
            <p:cNvSpPr/>
            <p:nvPr/>
          </p:nvSpPr>
          <p:spPr>
            <a:xfrm>
              <a:off x="7211310" y="2865148"/>
              <a:ext cx="204032" cy="175233"/>
            </a:xfrm>
            <a:custGeom>
              <a:avLst/>
              <a:gdLst/>
              <a:ahLst/>
              <a:cxnLst/>
              <a:rect l="0" t="0" r="0" b="0"/>
              <a:pathLst>
                <a:path w="204032" h="175233">
                  <a:moveTo>
                    <a:pt x="38140" y="15212"/>
                  </a:moveTo>
                  <a:lnTo>
                    <a:pt x="38140" y="11167"/>
                  </a:lnTo>
                  <a:lnTo>
                    <a:pt x="38988" y="9976"/>
                  </a:lnTo>
                  <a:lnTo>
                    <a:pt x="40402" y="9181"/>
                  </a:lnTo>
                  <a:lnTo>
                    <a:pt x="42190" y="8652"/>
                  </a:lnTo>
                  <a:lnTo>
                    <a:pt x="45077" y="8298"/>
                  </a:lnTo>
                  <a:lnTo>
                    <a:pt x="48699" y="8063"/>
                  </a:lnTo>
                  <a:lnTo>
                    <a:pt x="52807" y="7906"/>
                  </a:lnTo>
                  <a:lnTo>
                    <a:pt x="57241" y="6955"/>
                  </a:lnTo>
                  <a:lnTo>
                    <a:pt x="61892" y="5474"/>
                  </a:lnTo>
                  <a:lnTo>
                    <a:pt x="66688" y="3640"/>
                  </a:lnTo>
                  <a:lnTo>
                    <a:pt x="72429" y="2418"/>
                  </a:lnTo>
                  <a:lnTo>
                    <a:pt x="78798" y="1603"/>
                  </a:lnTo>
                  <a:lnTo>
                    <a:pt x="85586" y="1059"/>
                  </a:lnTo>
                  <a:lnTo>
                    <a:pt x="92655" y="697"/>
                  </a:lnTo>
                  <a:lnTo>
                    <a:pt x="107290" y="294"/>
                  </a:lnTo>
                  <a:lnTo>
                    <a:pt x="148555" y="0"/>
                  </a:lnTo>
                  <a:lnTo>
                    <a:pt x="153281" y="838"/>
                  </a:lnTo>
                  <a:lnTo>
                    <a:pt x="157280" y="2242"/>
                  </a:lnTo>
                  <a:lnTo>
                    <a:pt x="160792" y="4026"/>
                  </a:lnTo>
                  <a:lnTo>
                    <a:pt x="164829" y="5214"/>
                  </a:lnTo>
                  <a:lnTo>
                    <a:pt x="169215" y="6007"/>
                  </a:lnTo>
                  <a:lnTo>
                    <a:pt x="180336" y="7279"/>
                  </a:lnTo>
                  <a:lnTo>
                    <a:pt x="179553" y="8230"/>
                  </a:lnTo>
                  <a:lnTo>
                    <a:pt x="174163" y="11544"/>
                  </a:lnTo>
                  <a:lnTo>
                    <a:pt x="168378" y="15840"/>
                  </a:lnTo>
                  <a:lnTo>
                    <a:pt x="165648" y="18171"/>
                  </a:lnTo>
                  <a:lnTo>
                    <a:pt x="161286" y="20571"/>
                  </a:lnTo>
                  <a:lnTo>
                    <a:pt x="155836" y="23018"/>
                  </a:lnTo>
                  <a:lnTo>
                    <a:pt x="149659" y="25496"/>
                  </a:lnTo>
                  <a:lnTo>
                    <a:pt x="136014" y="30507"/>
                  </a:lnTo>
                  <a:lnTo>
                    <a:pt x="106538" y="40623"/>
                  </a:lnTo>
                  <a:lnTo>
                    <a:pt x="99842" y="42313"/>
                  </a:lnTo>
                  <a:lnTo>
                    <a:pt x="93684" y="43439"/>
                  </a:lnTo>
                  <a:lnTo>
                    <a:pt x="87883" y="44190"/>
                  </a:lnTo>
                  <a:lnTo>
                    <a:pt x="83167" y="45538"/>
                  </a:lnTo>
                  <a:lnTo>
                    <a:pt x="79177" y="47282"/>
                  </a:lnTo>
                  <a:lnTo>
                    <a:pt x="75668" y="49292"/>
                  </a:lnTo>
                  <a:lnTo>
                    <a:pt x="69511" y="53783"/>
                  </a:lnTo>
                  <a:lnTo>
                    <a:pt x="62701" y="59520"/>
                  </a:lnTo>
                  <a:lnTo>
                    <a:pt x="62989" y="60838"/>
                  </a:lnTo>
                  <a:lnTo>
                    <a:pt x="65571" y="64559"/>
                  </a:lnTo>
                  <a:lnTo>
                    <a:pt x="69542" y="69035"/>
                  </a:lnTo>
                  <a:lnTo>
                    <a:pt x="71788" y="71414"/>
                  </a:lnTo>
                  <a:lnTo>
                    <a:pt x="75829" y="73847"/>
                  </a:lnTo>
                  <a:lnTo>
                    <a:pt x="81065" y="76315"/>
                  </a:lnTo>
                  <a:lnTo>
                    <a:pt x="87098" y="78807"/>
                  </a:lnTo>
                  <a:lnTo>
                    <a:pt x="93663" y="81316"/>
                  </a:lnTo>
                  <a:lnTo>
                    <a:pt x="107739" y="86360"/>
                  </a:lnTo>
                  <a:lnTo>
                    <a:pt x="129957" y="93960"/>
                  </a:lnTo>
                  <a:lnTo>
                    <a:pt x="138339" y="97344"/>
                  </a:lnTo>
                  <a:lnTo>
                    <a:pt x="147318" y="101293"/>
                  </a:lnTo>
                  <a:lnTo>
                    <a:pt x="156694" y="105620"/>
                  </a:lnTo>
                  <a:lnTo>
                    <a:pt x="163792" y="109350"/>
                  </a:lnTo>
                  <a:lnTo>
                    <a:pt x="169372" y="112684"/>
                  </a:lnTo>
                  <a:lnTo>
                    <a:pt x="173938" y="115753"/>
                  </a:lnTo>
                  <a:lnTo>
                    <a:pt x="178678" y="118646"/>
                  </a:lnTo>
                  <a:lnTo>
                    <a:pt x="183533" y="121421"/>
                  </a:lnTo>
                  <a:lnTo>
                    <a:pt x="188466" y="124118"/>
                  </a:lnTo>
                  <a:lnTo>
                    <a:pt x="192602" y="126763"/>
                  </a:lnTo>
                  <a:lnTo>
                    <a:pt x="196205" y="129373"/>
                  </a:lnTo>
                  <a:lnTo>
                    <a:pt x="199456" y="131959"/>
                  </a:lnTo>
                  <a:lnTo>
                    <a:pt x="201623" y="134530"/>
                  </a:lnTo>
                  <a:lnTo>
                    <a:pt x="203068" y="137091"/>
                  </a:lnTo>
                  <a:lnTo>
                    <a:pt x="204031" y="139644"/>
                  </a:lnTo>
                  <a:lnTo>
                    <a:pt x="203827" y="142193"/>
                  </a:lnTo>
                  <a:lnTo>
                    <a:pt x="202841" y="144740"/>
                  </a:lnTo>
                  <a:lnTo>
                    <a:pt x="201337" y="147284"/>
                  </a:lnTo>
                  <a:lnTo>
                    <a:pt x="195146" y="152368"/>
                  </a:lnTo>
                  <a:lnTo>
                    <a:pt x="191122" y="154910"/>
                  </a:lnTo>
                  <a:lnTo>
                    <a:pt x="186744" y="156604"/>
                  </a:lnTo>
                  <a:lnTo>
                    <a:pt x="182130" y="157733"/>
                  </a:lnTo>
                  <a:lnTo>
                    <a:pt x="177359" y="158486"/>
                  </a:lnTo>
                  <a:lnTo>
                    <a:pt x="171636" y="159835"/>
                  </a:lnTo>
                  <a:lnTo>
                    <a:pt x="165278" y="161580"/>
                  </a:lnTo>
                  <a:lnTo>
                    <a:pt x="151433" y="165778"/>
                  </a:lnTo>
                  <a:lnTo>
                    <a:pt x="136803" y="170466"/>
                  </a:lnTo>
                  <a:lnTo>
                    <a:pt x="128495" y="172055"/>
                  </a:lnTo>
                  <a:lnTo>
                    <a:pt x="119566" y="173114"/>
                  </a:lnTo>
                  <a:lnTo>
                    <a:pt x="110223" y="173820"/>
                  </a:lnTo>
                  <a:lnTo>
                    <a:pt x="101452" y="174290"/>
                  </a:lnTo>
                  <a:lnTo>
                    <a:pt x="84925" y="174814"/>
                  </a:lnTo>
                  <a:lnTo>
                    <a:pt x="25345" y="175208"/>
                  </a:lnTo>
                  <a:lnTo>
                    <a:pt x="0" y="17523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3" name="SMARTInkAnnotation414"/>
            <p:cNvSpPr/>
            <p:nvPr/>
          </p:nvSpPr>
          <p:spPr>
            <a:xfrm>
              <a:off x="7509354" y="2956560"/>
              <a:ext cx="319831" cy="106681"/>
            </a:xfrm>
            <a:custGeom>
              <a:avLst/>
              <a:gdLst/>
              <a:ahLst/>
              <a:cxnLst/>
              <a:rect l="0" t="0" r="0" b="0"/>
              <a:pathLst>
                <a:path w="319831" h="106681">
                  <a:moveTo>
                    <a:pt x="68104" y="0"/>
                  </a:moveTo>
                  <a:lnTo>
                    <a:pt x="75703" y="0"/>
                  </a:lnTo>
                  <a:lnTo>
                    <a:pt x="69161" y="0"/>
                  </a:lnTo>
                  <a:lnTo>
                    <a:pt x="66313" y="2258"/>
                  </a:lnTo>
                  <a:lnTo>
                    <a:pt x="64367" y="4046"/>
                  </a:lnTo>
                  <a:lnTo>
                    <a:pt x="61375" y="6084"/>
                  </a:lnTo>
                  <a:lnTo>
                    <a:pt x="57684" y="8289"/>
                  </a:lnTo>
                  <a:lnTo>
                    <a:pt x="53529" y="10606"/>
                  </a:lnTo>
                  <a:lnTo>
                    <a:pt x="49064" y="13844"/>
                  </a:lnTo>
                  <a:lnTo>
                    <a:pt x="44393" y="17696"/>
                  </a:lnTo>
                  <a:lnTo>
                    <a:pt x="35529" y="25645"/>
                  </a:lnTo>
                  <a:lnTo>
                    <a:pt x="28764" y="32000"/>
                  </a:lnTo>
                  <a:lnTo>
                    <a:pt x="16141" y="44383"/>
                  </a:lnTo>
                  <a:lnTo>
                    <a:pt x="12273" y="49062"/>
                  </a:lnTo>
                  <a:lnTo>
                    <a:pt x="8847" y="53875"/>
                  </a:lnTo>
                  <a:lnTo>
                    <a:pt x="5715" y="58776"/>
                  </a:lnTo>
                  <a:lnTo>
                    <a:pt x="3626" y="62891"/>
                  </a:lnTo>
                  <a:lnTo>
                    <a:pt x="2235" y="66481"/>
                  </a:lnTo>
                  <a:lnTo>
                    <a:pt x="1307" y="69721"/>
                  </a:lnTo>
                  <a:lnTo>
                    <a:pt x="688" y="72727"/>
                  </a:lnTo>
                  <a:lnTo>
                    <a:pt x="275" y="75578"/>
                  </a:lnTo>
                  <a:lnTo>
                    <a:pt x="0" y="78325"/>
                  </a:lnTo>
                  <a:lnTo>
                    <a:pt x="664" y="81004"/>
                  </a:lnTo>
                  <a:lnTo>
                    <a:pt x="1956" y="83635"/>
                  </a:lnTo>
                  <a:lnTo>
                    <a:pt x="3663" y="86237"/>
                  </a:lnTo>
                  <a:lnTo>
                    <a:pt x="6497" y="88818"/>
                  </a:lnTo>
                  <a:lnTo>
                    <a:pt x="10081" y="91385"/>
                  </a:lnTo>
                  <a:lnTo>
                    <a:pt x="14167" y="93943"/>
                  </a:lnTo>
                  <a:lnTo>
                    <a:pt x="23226" y="96786"/>
                  </a:lnTo>
                  <a:lnTo>
                    <a:pt x="28014" y="97544"/>
                  </a:lnTo>
                  <a:lnTo>
                    <a:pt x="33750" y="97202"/>
                  </a:lnTo>
                  <a:lnTo>
                    <a:pt x="40115" y="96129"/>
                  </a:lnTo>
                  <a:lnTo>
                    <a:pt x="46903" y="94565"/>
                  </a:lnTo>
                  <a:lnTo>
                    <a:pt x="53969" y="92677"/>
                  </a:lnTo>
                  <a:lnTo>
                    <a:pt x="68602" y="88321"/>
                  </a:lnTo>
                  <a:lnTo>
                    <a:pt x="91136" y="81108"/>
                  </a:lnTo>
                  <a:lnTo>
                    <a:pt x="97867" y="78626"/>
                  </a:lnTo>
                  <a:lnTo>
                    <a:pt x="104050" y="76123"/>
                  </a:lnTo>
                  <a:lnTo>
                    <a:pt x="109866" y="73609"/>
                  </a:lnTo>
                  <a:lnTo>
                    <a:pt x="115440" y="70240"/>
                  </a:lnTo>
                  <a:lnTo>
                    <a:pt x="120851" y="66300"/>
                  </a:lnTo>
                  <a:lnTo>
                    <a:pt x="126153" y="61979"/>
                  </a:lnTo>
                  <a:lnTo>
                    <a:pt x="131383" y="57407"/>
                  </a:lnTo>
                  <a:lnTo>
                    <a:pt x="136563" y="52664"/>
                  </a:lnTo>
                  <a:lnTo>
                    <a:pt x="141713" y="47809"/>
                  </a:lnTo>
                  <a:lnTo>
                    <a:pt x="145145" y="43727"/>
                  </a:lnTo>
                  <a:lnTo>
                    <a:pt x="147435" y="40158"/>
                  </a:lnTo>
                  <a:lnTo>
                    <a:pt x="148961" y="36932"/>
                  </a:lnTo>
                  <a:lnTo>
                    <a:pt x="150826" y="33935"/>
                  </a:lnTo>
                  <a:lnTo>
                    <a:pt x="152917" y="31090"/>
                  </a:lnTo>
                  <a:lnTo>
                    <a:pt x="155158" y="28346"/>
                  </a:lnTo>
                  <a:lnTo>
                    <a:pt x="157500" y="25671"/>
                  </a:lnTo>
                  <a:lnTo>
                    <a:pt x="159909" y="23040"/>
                  </a:lnTo>
                  <a:lnTo>
                    <a:pt x="162362" y="20441"/>
                  </a:lnTo>
                  <a:lnTo>
                    <a:pt x="163997" y="17861"/>
                  </a:lnTo>
                  <a:lnTo>
                    <a:pt x="165088" y="15294"/>
                  </a:lnTo>
                  <a:lnTo>
                    <a:pt x="165816" y="12736"/>
                  </a:lnTo>
                  <a:lnTo>
                    <a:pt x="165452" y="11031"/>
                  </a:lnTo>
                  <a:lnTo>
                    <a:pt x="164362" y="9894"/>
                  </a:lnTo>
                  <a:lnTo>
                    <a:pt x="162789" y="9136"/>
                  </a:lnTo>
                  <a:lnTo>
                    <a:pt x="161739" y="7784"/>
                  </a:lnTo>
                  <a:lnTo>
                    <a:pt x="161039" y="6036"/>
                  </a:lnTo>
                  <a:lnTo>
                    <a:pt x="159722" y="353"/>
                  </a:lnTo>
                  <a:lnTo>
                    <a:pt x="159677" y="2415"/>
                  </a:lnTo>
                  <a:lnTo>
                    <a:pt x="159665" y="4150"/>
                  </a:lnTo>
                  <a:lnTo>
                    <a:pt x="160504" y="6153"/>
                  </a:lnTo>
                  <a:lnTo>
                    <a:pt x="161912" y="8335"/>
                  </a:lnTo>
                  <a:lnTo>
                    <a:pt x="163698" y="10637"/>
                  </a:lnTo>
                  <a:lnTo>
                    <a:pt x="164888" y="13018"/>
                  </a:lnTo>
                  <a:lnTo>
                    <a:pt x="165681" y="15452"/>
                  </a:lnTo>
                  <a:lnTo>
                    <a:pt x="166210" y="17921"/>
                  </a:lnTo>
                  <a:lnTo>
                    <a:pt x="167410" y="20414"/>
                  </a:lnTo>
                  <a:lnTo>
                    <a:pt x="169059" y="22923"/>
                  </a:lnTo>
                  <a:lnTo>
                    <a:pt x="171004" y="25442"/>
                  </a:lnTo>
                  <a:lnTo>
                    <a:pt x="173148" y="28814"/>
                  </a:lnTo>
                  <a:lnTo>
                    <a:pt x="175427" y="32756"/>
                  </a:lnTo>
                  <a:lnTo>
                    <a:pt x="177793" y="37078"/>
                  </a:lnTo>
                  <a:lnTo>
                    <a:pt x="181066" y="40805"/>
                  </a:lnTo>
                  <a:lnTo>
                    <a:pt x="184942" y="44137"/>
                  </a:lnTo>
                  <a:lnTo>
                    <a:pt x="189222" y="47205"/>
                  </a:lnTo>
                  <a:lnTo>
                    <a:pt x="193770" y="50943"/>
                  </a:lnTo>
                  <a:lnTo>
                    <a:pt x="198497" y="55129"/>
                  </a:lnTo>
                  <a:lnTo>
                    <a:pt x="203343" y="59612"/>
                  </a:lnTo>
                  <a:lnTo>
                    <a:pt x="209118" y="63448"/>
                  </a:lnTo>
                  <a:lnTo>
                    <a:pt x="215509" y="66852"/>
                  </a:lnTo>
                  <a:lnTo>
                    <a:pt x="222313" y="69968"/>
                  </a:lnTo>
                  <a:lnTo>
                    <a:pt x="229392" y="72892"/>
                  </a:lnTo>
                  <a:lnTo>
                    <a:pt x="236654" y="75688"/>
                  </a:lnTo>
                  <a:lnTo>
                    <a:pt x="251503" y="81052"/>
                  </a:lnTo>
                  <a:lnTo>
                    <a:pt x="266578" y="86259"/>
                  </a:lnTo>
                  <a:lnTo>
                    <a:pt x="273310" y="88832"/>
                  </a:lnTo>
                  <a:lnTo>
                    <a:pt x="279494" y="91395"/>
                  </a:lnTo>
                  <a:lnTo>
                    <a:pt x="285311" y="93950"/>
                  </a:lnTo>
                  <a:lnTo>
                    <a:pt x="296295" y="99047"/>
                  </a:lnTo>
                  <a:lnTo>
                    <a:pt x="301598" y="101591"/>
                  </a:lnTo>
                  <a:lnTo>
                    <a:pt x="309749" y="104418"/>
                  </a:lnTo>
                  <a:lnTo>
                    <a:pt x="319830" y="1066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4" name="SMARTInkAnnotation415"/>
            <p:cNvSpPr/>
            <p:nvPr/>
          </p:nvSpPr>
          <p:spPr>
            <a:xfrm>
              <a:off x="5197502" y="2895600"/>
              <a:ext cx="76280" cy="1"/>
            </a:xfrm>
            <a:custGeom>
              <a:avLst/>
              <a:gdLst/>
              <a:ahLst/>
              <a:cxnLst/>
              <a:rect l="0" t="0" r="0" b="0"/>
              <a:pathLst>
                <a:path w="76280" h="1">
                  <a:moveTo>
                    <a:pt x="0" y="0"/>
                  </a:moveTo>
                  <a:lnTo>
                    <a:pt x="7627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5" name="SMARTInkAnnotation416"/>
            <p:cNvSpPr/>
            <p:nvPr/>
          </p:nvSpPr>
          <p:spPr>
            <a:xfrm>
              <a:off x="5433972" y="2834957"/>
              <a:ext cx="215963" cy="190170"/>
            </a:xfrm>
            <a:custGeom>
              <a:avLst/>
              <a:gdLst/>
              <a:ahLst/>
              <a:cxnLst/>
              <a:rect l="0" t="0" r="0" b="0"/>
              <a:pathLst>
                <a:path w="215963" h="190170">
                  <a:moveTo>
                    <a:pt x="15255" y="22543"/>
                  </a:moveTo>
                  <a:lnTo>
                    <a:pt x="26619" y="11192"/>
                  </a:lnTo>
                  <a:lnTo>
                    <a:pt x="29612" y="9896"/>
                  </a:lnTo>
                  <a:lnTo>
                    <a:pt x="33302" y="9031"/>
                  </a:lnTo>
                  <a:lnTo>
                    <a:pt x="37458" y="8455"/>
                  </a:lnTo>
                  <a:lnTo>
                    <a:pt x="41923" y="8071"/>
                  </a:lnTo>
                  <a:lnTo>
                    <a:pt x="46595" y="7815"/>
                  </a:lnTo>
                  <a:lnTo>
                    <a:pt x="51405" y="7645"/>
                  </a:lnTo>
                  <a:lnTo>
                    <a:pt x="70322" y="7404"/>
                  </a:lnTo>
                  <a:lnTo>
                    <a:pt x="76546" y="6524"/>
                  </a:lnTo>
                  <a:lnTo>
                    <a:pt x="82390" y="5090"/>
                  </a:lnTo>
                  <a:lnTo>
                    <a:pt x="87982" y="3288"/>
                  </a:lnTo>
                  <a:lnTo>
                    <a:pt x="94252" y="2086"/>
                  </a:lnTo>
                  <a:lnTo>
                    <a:pt x="100975" y="1286"/>
                  </a:lnTo>
                  <a:lnTo>
                    <a:pt x="108000" y="752"/>
                  </a:lnTo>
                  <a:lnTo>
                    <a:pt x="114378" y="395"/>
                  </a:lnTo>
                  <a:lnTo>
                    <a:pt x="125986" y="0"/>
                  </a:lnTo>
                  <a:lnTo>
                    <a:pt x="131453" y="741"/>
                  </a:lnTo>
                  <a:lnTo>
                    <a:pt x="136794" y="2081"/>
                  </a:lnTo>
                  <a:lnTo>
                    <a:pt x="142050" y="3822"/>
                  </a:lnTo>
                  <a:lnTo>
                    <a:pt x="146401" y="4982"/>
                  </a:lnTo>
                  <a:lnTo>
                    <a:pt x="150150" y="5756"/>
                  </a:lnTo>
                  <a:lnTo>
                    <a:pt x="156575" y="6615"/>
                  </a:lnTo>
                  <a:lnTo>
                    <a:pt x="162255" y="6998"/>
                  </a:lnTo>
                  <a:lnTo>
                    <a:pt x="163262" y="7946"/>
                  </a:lnTo>
                  <a:lnTo>
                    <a:pt x="163085" y="9425"/>
                  </a:lnTo>
                  <a:lnTo>
                    <a:pt x="160629" y="13327"/>
                  </a:lnTo>
                  <a:lnTo>
                    <a:pt x="156711" y="17882"/>
                  </a:lnTo>
                  <a:lnTo>
                    <a:pt x="149886" y="24987"/>
                  </a:lnTo>
                  <a:lnTo>
                    <a:pt x="145692" y="29252"/>
                  </a:lnTo>
                  <a:lnTo>
                    <a:pt x="141201" y="32943"/>
                  </a:lnTo>
                  <a:lnTo>
                    <a:pt x="136512" y="36250"/>
                  </a:lnTo>
                  <a:lnTo>
                    <a:pt x="131691" y="39301"/>
                  </a:lnTo>
                  <a:lnTo>
                    <a:pt x="125934" y="42182"/>
                  </a:lnTo>
                  <a:lnTo>
                    <a:pt x="119554" y="44949"/>
                  </a:lnTo>
                  <a:lnTo>
                    <a:pt x="112757" y="47640"/>
                  </a:lnTo>
                  <a:lnTo>
                    <a:pt x="98425" y="52888"/>
                  </a:lnTo>
                  <a:lnTo>
                    <a:pt x="91043" y="55473"/>
                  </a:lnTo>
                  <a:lnTo>
                    <a:pt x="85275" y="58043"/>
                  </a:lnTo>
                  <a:lnTo>
                    <a:pt x="80581" y="60603"/>
                  </a:lnTo>
                  <a:lnTo>
                    <a:pt x="76604" y="63156"/>
                  </a:lnTo>
                  <a:lnTo>
                    <a:pt x="69927" y="65994"/>
                  </a:lnTo>
                  <a:lnTo>
                    <a:pt x="66959" y="66750"/>
                  </a:lnTo>
                  <a:lnTo>
                    <a:pt x="64981" y="68101"/>
                  </a:lnTo>
                  <a:lnTo>
                    <a:pt x="63662" y="69848"/>
                  </a:lnTo>
                  <a:lnTo>
                    <a:pt x="62783" y="71860"/>
                  </a:lnTo>
                  <a:lnTo>
                    <a:pt x="63891" y="73201"/>
                  </a:lnTo>
                  <a:lnTo>
                    <a:pt x="66327" y="74095"/>
                  </a:lnTo>
                  <a:lnTo>
                    <a:pt x="69644" y="74691"/>
                  </a:lnTo>
                  <a:lnTo>
                    <a:pt x="75591" y="77611"/>
                  </a:lnTo>
                  <a:lnTo>
                    <a:pt x="78364" y="79575"/>
                  </a:lnTo>
                  <a:lnTo>
                    <a:pt x="82754" y="81731"/>
                  </a:lnTo>
                  <a:lnTo>
                    <a:pt x="88225" y="84015"/>
                  </a:lnTo>
                  <a:lnTo>
                    <a:pt x="94413" y="86384"/>
                  </a:lnTo>
                  <a:lnTo>
                    <a:pt x="101930" y="87964"/>
                  </a:lnTo>
                  <a:lnTo>
                    <a:pt x="110332" y="89017"/>
                  </a:lnTo>
                  <a:lnTo>
                    <a:pt x="119323" y="89719"/>
                  </a:lnTo>
                  <a:lnTo>
                    <a:pt x="127859" y="91034"/>
                  </a:lnTo>
                  <a:lnTo>
                    <a:pt x="136093" y="92757"/>
                  </a:lnTo>
                  <a:lnTo>
                    <a:pt x="144125" y="94753"/>
                  </a:lnTo>
                  <a:lnTo>
                    <a:pt x="152022" y="96929"/>
                  </a:lnTo>
                  <a:lnTo>
                    <a:pt x="167578" y="101606"/>
                  </a:lnTo>
                  <a:lnTo>
                    <a:pt x="174438" y="104885"/>
                  </a:lnTo>
                  <a:lnTo>
                    <a:pt x="180706" y="108764"/>
                  </a:lnTo>
                  <a:lnTo>
                    <a:pt x="186581" y="113044"/>
                  </a:lnTo>
                  <a:lnTo>
                    <a:pt x="192192" y="116743"/>
                  </a:lnTo>
                  <a:lnTo>
                    <a:pt x="197628" y="120057"/>
                  </a:lnTo>
                  <a:lnTo>
                    <a:pt x="202947" y="123112"/>
                  </a:lnTo>
                  <a:lnTo>
                    <a:pt x="207340" y="125996"/>
                  </a:lnTo>
                  <a:lnTo>
                    <a:pt x="211118" y="128765"/>
                  </a:lnTo>
                  <a:lnTo>
                    <a:pt x="214482" y="131457"/>
                  </a:lnTo>
                  <a:lnTo>
                    <a:pt x="215878" y="134946"/>
                  </a:lnTo>
                  <a:lnTo>
                    <a:pt x="215962" y="138965"/>
                  </a:lnTo>
                  <a:lnTo>
                    <a:pt x="215170" y="143338"/>
                  </a:lnTo>
                  <a:lnTo>
                    <a:pt x="212946" y="147099"/>
                  </a:lnTo>
                  <a:lnTo>
                    <a:pt x="209770" y="150454"/>
                  </a:lnTo>
                  <a:lnTo>
                    <a:pt x="205956" y="153537"/>
                  </a:lnTo>
                  <a:lnTo>
                    <a:pt x="199459" y="159220"/>
                  </a:lnTo>
                  <a:lnTo>
                    <a:pt x="196540" y="161921"/>
                  </a:lnTo>
                  <a:lnTo>
                    <a:pt x="192051" y="165415"/>
                  </a:lnTo>
                  <a:lnTo>
                    <a:pt x="186516" y="169438"/>
                  </a:lnTo>
                  <a:lnTo>
                    <a:pt x="180283" y="173813"/>
                  </a:lnTo>
                  <a:lnTo>
                    <a:pt x="173585" y="177576"/>
                  </a:lnTo>
                  <a:lnTo>
                    <a:pt x="166576" y="180932"/>
                  </a:lnTo>
                  <a:lnTo>
                    <a:pt x="159362" y="184016"/>
                  </a:lnTo>
                  <a:lnTo>
                    <a:pt x="151162" y="186071"/>
                  </a:lnTo>
                  <a:lnTo>
                    <a:pt x="142305" y="187442"/>
                  </a:lnTo>
                  <a:lnTo>
                    <a:pt x="133010" y="188356"/>
                  </a:lnTo>
                  <a:lnTo>
                    <a:pt x="124271" y="188965"/>
                  </a:lnTo>
                  <a:lnTo>
                    <a:pt x="115902" y="189371"/>
                  </a:lnTo>
                  <a:lnTo>
                    <a:pt x="98976" y="189822"/>
                  </a:lnTo>
                  <a:lnTo>
                    <a:pt x="30851" y="190169"/>
                  </a:lnTo>
                  <a:lnTo>
                    <a:pt x="23958" y="189327"/>
                  </a:lnTo>
                  <a:lnTo>
                    <a:pt x="17667" y="187919"/>
                  </a:lnTo>
                  <a:lnTo>
                    <a:pt x="11777" y="186134"/>
                  </a:lnTo>
                  <a:lnTo>
                    <a:pt x="7851" y="184097"/>
                  </a:lnTo>
                  <a:lnTo>
                    <a:pt x="5234" y="181892"/>
                  </a:lnTo>
                  <a:lnTo>
                    <a:pt x="0" y="17494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6" name="SMARTInkAnnotation417"/>
            <p:cNvSpPr/>
            <p:nvPr/>
          </p:nvSpPr>
          <p:spPr>
            <a:xfrm>
              <a:off x="5189873" y="3337560"/>
              <a:ext cx="83910" cy="220981"/>
            </a:xfrm>
            <a:custGeom>
              <a:avLst/>
              <a:gdLst/>
              <a:ahLst/>
              <a:cxnLst/>
              <a:rect l="0" t="0" r="0" b="0"/>
              <a:pathLst>
                <a:path w="83910" h="220981">
                  <a:moveTo>
                    <a:pt x="83909" y="0"/>
                  </a:moveTo>
                  <a:lnTo>
                    <a:pt x="83909" y="4046"/>
                  </a:lnTo>
                  <a:lnTo>
                    <a:pt x="83062" y="5237"/>
                  </a:lnTo>
                  <a:lnTo>
                    <a:pt x="81649" y="6031"/>
                  </a:lnTo>
                  <a:lnTo>
                    <a:pt x="79860" y="6561"/>
                  </a:lnTo>
                  <a:lnTo>
                    <a:pt x="78667" y="7761"/>
                  </a:lnTo>
                  <a:lnTo>
                    <a:pt x="77872" y="9407"/>
                  </a:lnTo>
                  <a:lnTo>
                    <a:pt x="77341" y="11351"/>
                  </a:lnTo>
                  <a:lnTo>
                    <a:pt x="76752" y="18027"/>
                  </a:lnTo>
                  <a:lnTo>
                    <a:pt x="76595" y="22178"/>
                  </a:lnTo>
                  <a:lnTo>
                    <a:pt x="75643" y="27485"/>
                  </a:lnTo>
                  <a:lnTo>
                    <a:pt x="74161" y="33564"/>
                  </a:lnTo>
                  <a:lnTo>
                    <a:pt x="72324" y="40156"/>
                  </a:lnTo>
                  <a:lnTo>
                    <a:pt x="70253" y="46244"/>
                  </a:lnTo>
                  <a:lnTo>
                    <a:pt x="68025" y="51996"/>
                  </a:lnTo>
                  <a:lnTo>
                    <a:pt x="65692" y="57524"/>
                  </a:lnTo>
                  <a:lnTo>
                    <a:pt x="63289" y="63749"/>
                  </a:lnTo>
                  <a:lnTo>
                    <a:pt x="58359" y="77440"/>
                  </a:lnTo>
                  <a:lnTo>
                    <a:pt x="43215" y="122029"/>
                  </a:lnTo>
                  <a:lnTo>
                    <a:pt x="39829" y="129612"/>
                  </a:lnTo>
                  <a:lnTo>
                    <a:pt x="35876" y="137209"/>
                  </a:lnTo>
                  <a:lnTo>
                    <a:pt x="31545" y="144812"/>
                  </a:lnTo>
                  <a:lnTo>
                    <a:pt x="27811" y="152422"/>
                  </a:lnTo>
                  <a:lnTo>
                    <a:pt x="24473" y="160034"/>
                  </a:lnTo>
                  <a:lnTo>
                    <a:pt x="21402" y="167650"/>
                  </a:lnTo>
                  <a:lnTo>
                    <a:pt x="18506" y="174420"/>
                  </a:lnTo>
                  <a:lnTo>
                    <a:pt x="13028" y="186458"/>
                  </a:lnTo>
                  <a:lnTo>
                    <a:pt x="5178" y="202755"/>
                  </a:lnTo>
                  <a:lnTo>
                    <a:pt x="3453" y="207137"/>
                  </a:lnTo>
                  <a:lnTo>
                    <a:pt x="2302" y="210905"/>
                  </a:lnTo>
                  <a:lnTo>
                    <a:pt x="0" y="2209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7" name="SMARTInkAnnotation418"/>
            <p:cNvSpPr/>
            <p:nvPr/>
          </p:nvSpPr>
          <p:spPr>
            <a:xfrm>
              <a:off x="5319550" y="3284220"/>
              <a:ext cx="114422" cy="289561"/>
            </a:xfrm>
            <a:custGeom>
              <a:avLst/>
              <a:gdLst/>
              <a:ahLst/>
              <a:cxnLst/>
              <a:rect l="0" t="0" r="0" b="0"/>
              <a:pathLst>
                <a:path w="114422" h="289561">
                  <a:moveTo>
                    <a:pt x="114421" y="0"/>
                  </a:moveTo>
                  <a:lnTo>
                    <a:pt x="107853" y="0"/>
                  </a:lnTo>
                  <a:lnTo>
                    <a:pt x="107264" y="4516"/>
                  </a:lnTo>
                  <a:lnTo>
                    <a:pt x="107107" y="8091"/>
                  </a:lnTo>
                  <a:lnTo>
                    <a:pt x="106156" y="11321"/>
                  </a:lnTo>
                  <a:lnTo>
                    <a:pt x="102836" y="17167"/>
                  </a:lnTo>
                  <a:lnTo>
                    <a:pt x="100765" y="20758"/>
                  </a:lnTo>
                  <a:lnTo>
                    <a:pt x="96204" y="29264"/>
                  </a:lnTo>
                  <a:lnTo>
                    <a:pt x="93800" y="34750"/>
                  </a:lnTo>
                  <a:lnTo>
                    <a:pt x="91351" y="40946"/>
                  </a:lnTo>
                  <a:lnTo>
                    <a:pt x="88870" y="47618"/>
                  </a:lnTo>
                  <a:lnTo>
                    <a:pt x="85522" y="54605"/>
                  </a:lnTo>
                  <a:lnTo>
                    <a:pt x="81594" y="61804"/>
                  </a:lnTo>
                  <a:lnTo>
                    <a:pt x="77280" y="69142"/>
                  </a:lnTo>
                  <a:lnTo>
                    <a:pt x="73557" y="77422"/>
                  </a:lnTo>
                  <a:lnTo>
                    <a:pt x="70227" y="86328"/>
                  </a:lnTo>
                  <a:lnTo>
                    <a:pt x="67160" y="95652"/>
                  </a:lnTo>
                  <a:lnTo>
                    <a:pt x="63420" y="105255"/>
                  </a:lnTo>
                  <a:lnTo>
                    <a:pt x="59231" y="115043"/>
                  </a:lnTo>
                  <a:lnTo>
                    <a:pt x="54743" y="124955"/>
                  </a:lnTo>
                  <a:lnTo>
                    <a:pt x="50905" y="134950"/>
                  </a:lnTo>
                  <a:lnTo>
                    <a:pt x="47498" y="145001"/>
                  </a:lnTo>
                  <a:lnTo>
                    <a:pt x="44379" y="155087"/>
                  </a:lnTo>
                  <a:lnTo>
                    <a:pt x="40604" y="165198"/>
                  </a:lnTo>
                  <a:lnTo>
                    <a:pt x="36392" y="175325"/>
                  </a:lnTo>
                  <a:lnTo>
                    <a:pt x="31890" y="185464"/>
                  </a:lnTo>
                  <a:lnTo>
                    <a:pt x="28888" y="194762"/>
                  </a:lnTo>
                  <a:lnTo>
                    <a:pt x="26887" y="203501"/>
                  </a:lnTo>
                  <a:lnTo>
                    <a:pt x="25553" y="211867"/>
                  </a:lnTo>
                  <a:lnTo>
                    <a:pt x="23816" y="219985"/>
                  </a:lnTo>
                  <a:lnTo>
                    <a:pt x="21810" y="227937"/>
                  </a:lnTo>
                  <a:lnTo>
                    <a:pt x="19625" y="235778"/>
                  </a:lnTo>
                  <a:lnTo>
                    <a:pt x="17322" y="242698"/>
                  </a:lnTo>
                  <a:lnTo>
                    <a:pt x="14938" y="249005"/>
                  </a:lnTo>
                  <a:lnTo>
                    <a:pt x="12502" y="254904"/>
                  </a:lnTo>
                  <a:lnTo>
                    <a:pt x="10029" y="260529"/>
                  </a:lnTo>
                  <a:lnTo>
                    <a:pt x="5023" y="271295"/>
                  </a:lnTo>
                  <a:lnTo>
                    <a:pt x="2233" y="279467"/>
                  </a:lnTo>
                  <a:lnTo>
                    <a:pt x="0" y="2895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8" name="SMARTInkAnnotation419"/>
            <p:cNvSpPr/>
            <p:nvPr/>
          </p:nvSpPr>
          <p:spPr>
            <a:xfrm>
              <a:off x="5412411" y="3474720"/>
              <a:ext cx="311427" cy="106681"/>
            </a:xfrm>
            <a:custGeom>
              <a:avLst/>
              <a:gdLst/>
              <a:ahLst/>
              <a:cxnLst/>
              <a:rect l="0" t="0" r="0" b="0"/>
              <a:pathLst>
                <a:path w="311427" h="106681">
                  <a:moveTo>
                    <a:pt x="90213" y="0"/>
                  </a:moveTo>
                  <a:lnTo>
                    <a:pt x="72061" y="0"/>
                  </a:lnTo>
                  <a:lnTo>
                    <a:pt x="68789" y="1693"/>
                  </a:lnTo>
                  <a:lnTo>
                    <a:pt x="64911" y="4516"/>
                  </a:lnTo>
                  <a:lnTo>
                    <a:pt x="60632" y="8091"/>
                  </a:lnTo>
                  <a:lnTo>
                    <a:pt x="56084" y="11320"/>
                  </a:lnTo>
                  <a:lnTo>
                    <a:pt x="51357" y="14320"/>
                  </a:lnTo>
                  <a:lnTo>
                    <a:pt x="46510" y="17167"/>
                  </a:lnTo>
                  <a:lnTo>
                    <a:pt x="41584" y="20758"/>
                  </a:lnTo>
                  <a:lnTo>
                    <a:pt x="36605" y="24845"/>
                  </a:lnTo>
                  <a:lnTo>
                    <a:pt x="31590" y="29264"/>
                  </a:lnTo>
                  <a:lnTo>
                    <a:pt x="21498" y="38688"/>
                  </a:lnTo>
                  <a:lnTo>
                    <a:pt x="16433" y="43572"/>
                  </a:lnTo>
                  <a:lnTo>
                    <a:pt x="13057" y="48522"/>
                  </a:lnTo>
                  <a:lnTo>
                    <a:pt x="10806" y="53514"/>
                  </a:lnTo>
                  <a:lnTo>
                    <a:pt x="9305" y="58536"/>
                  </a:lnTo>
                  <a:lnTo>
                    <a:pt x="7457" y="63578"/>
                  </a:lnTo>
                  <a:lnTo>
                    <a:pt x="5378" y="68632"/>
                  </a:lnTo>
                  <a:lnTo>
                    <a:pt x="3144" y="73694"/>
                  </a:lnTo>
                  <a:lnTo>
                    <a:pt x="1655" y="77916"/>
                  </a:lnTo>
                  <a:lnTo>
                    <a:pt x="662" y="81578"/>
                  </a:lnTo>
                  <a:lnTo>
                    <a:pt x="0" y="84865"/>
                  </a:lnTo>
                  <a:lnTo>
                    <a:pt x="407" y="87903"/>
                  </a:lnTo>
                  <a:lnTo>
                    <a:pt x="1525" y="90776"/>
                  </a:lnTo>
                  <a:lnTo>
                    <a:pt x="3119" y="93537"/>
                  </a:lnTo>
                  <a:lnTo>
                    <a:pt x="5028" y="96225"/>
                  </a:lnTo>
                  <a:lnTo>
                    <a:pt x="7149" y="98863"/>
                  </a:lnTo>
                  <a:lnTo>
                    <a:pt x="9410" y="101469"/>
                  </a:lnTo>
                  <a:lnTo>
                    <a:pt x="12613" y="103206"/>
                  </a:lnTo>
                  <a:lnTo>
                    <a:pt x="20692" y="105136"/>
                  </a:lnTo>
                  <a:lnTo>
                    <a:pt x="25219" y="104804"/>
                  </a:lnTo>
                  <a:lnTo>
                    <a:pt x="34770" y="102178"/>
                  </a:lnTo>
                  <a:lnTo>
                    <a:pt x="39690" y="101138"/>
                  </a:lnTo>
                  <a:lnTo>
                    <a:pt x="44666" y="100445"/>
                  </a:lnTo>
                  <a:lnTo>
                    <a:pt x="49677" y="99984"/>
                  </a:lnTo>
                  <a:lnTo>
                    <a:pt x="54714" y="98829"/>
                  </a:lnTo>
                  <a:lnTo>
                    <a:pt x="59766" y="97213"/>
                  </a:lnTo>
                  <a:lnTo>
                    <a:pt x="64830" y="95288"/>
                  </a:lnTo>
                  <a:lnTo>
                    <a:pt x="70749" y="92313"/>
                  </a:lnTo>
                  <a:lnTo>
                    <a:pt x="77236" y="88635"/>
                  </a:lnTo>
                  <a:lnTo>
                    <a:pt x="84105" y="84490"/>
                  </a:lnTo>
                  <a:lnTo>
                    <a:pt x="89531" y="80034"/>
                  </a:lnTo>
                  <a:lnTo>
                    <a:pt x="93996" y="75369"/>
                  </a:lnTo>
                  <a:lnTo>
                    <a:pt x="97821" y="70566"/>
                  </a:lnTo>
                  <a:lnTo>
                    <a:pt x="101218" y="65671"/>
                  </a:lnTo>
                  <a:lnTo>
                    <a:pt x="104329" y="60713"/>
                  </a:lnTo>
                  <a:lnTo>
                    <a:pt x="107252" y="55716"/>
                  </a:lnTo>
                  <a:lnTo>
                    <a:pt x="110048" y="50690"/>
                  </a:lnTo>
                  <a:lnTo>
                    <a:pt x="115415" y="40591"/>
                  </a:lnTo>
                  <a:lnTo>
                    <a:pt x="118032" y="36374"/>
                  </a:lnTo>
                  <a:lnTo>
                    <a:pt x="120625" y="32716"/>
                  </a:lnTo>
                  <a:lnTo>
                    <a:pt x="123202" y="29430"/>
                  </a:lnTo>
                  <a:lnTo>
                    <a:pt x="124918" y="26394"/>
                  </a:lnTo>
                  <a:lnTo>
                    <a:pt x="126064" y="23523"/>
                  </a:lnTo>
                  <a:lnTo>
                    <a:pt x="128314" y="15383"/>
                  </a:lnTo>
                  <a:lnTo>
                    <a:pt x="128341" y="19328"/>
                  </a:lnTo>
                  <a:lnTo>
                    <a:pt x="129193" y="20505"/>
                  </a:lnTo>
                  <a:lnTo>
                    <a:pt x="130608" y="21290"/>
                  </a:lnTo>
                  <a:lnTo>
                    <a:pt x="132400" y="21813"/>
                  </a:lnTo>
                  <a:lnTo>
                    <a:pt x="136650" y="24652"/>
                  </a:lnTo>
                  <a:lnTo>
                    <a:pt x="138969" y="26595"/>
                  </a:lnTo>
                  <a:lnTo>
                    <a:pt x="141364" y="29583"/>
                  </a:lnTo>
                  <a:lnTo>
                    <a:pt x="143808" y="33269"/>
                  </a:lnTo>
                  <a:lnTo>
                    <a:pt x="146284" y="37419"/>
                  </a:lnTo>
                  <a:lnTo>
                    <a:pt x="149630" y="41032"/>
                  </a:lnTo>
                  <a:lnTo>
                    <a:pt x="153556" y="44288"/>
                  </a:lnTo>
                  <a:lnTo>
                    <a:pt x="157869" y="47306"/>
                  </a:lnTo>
                  <a:lnTo>
                    <a:pt x="162439" y="50163"/>
                  </a:lnTo>
                  <a:lnTo>
                    <a:pt x="167181" y="52916"/>
                  </a:lnTo>
                  <a:lnTo>
                    <a:pt x="172037" y="55597"/>
                  </a:lnTo>
                  <a:lnTo>
                    <a:pt x="176969" y="59078"/>
                  </a:lnTo>
                  <a:lnTo>
                    <a:pt x="181953" y="63092"/>
                  </a:lnTo>
                  <a:lnTo>
                    <a:pt x="186971" y="67461"/>
                  </a:lnTo>
                  <a:lnTo>
                    <a:pt x="192858" y="71221"/>
                  </a:lnTo>
                  <a:lnTo>
                    <a:pt x="199326" y="74574"/>
                  </a:lnTo>
                  <a:lnTo>
                    <a:pt x="206181" y="77656"/>
                  </a:lnTo>
                  <a:lnTo>
                    <a:pt x="213293" y="80558"/>
                  </a:lnTo>
                  <a:lnTo>
                    <a:pt x="220577" y="83338"/>
                  </a:lnTo>
                  <a:lnTo>
                    <a:pt x="227977" y="86039"/>
                  </a:lnTo>
                  <a:lnTo>
                    <a:pt x="234604" y="88686"/>
                  </a:lnTo>
                  <a:lnTo>
                    <a:pt x="240717" y="91298"/>
                  </a:lnTo>
                  <a:lnTo>
                    <a:pt x="246489" y="93885"/>
                  </a:lnTo>
                  <a:lnTo>
                    <a:pt x="252878" y="95610"/>
                  </a:lnTo>
                  <a:lnTo>
                    <a:pt x="259681" y="96760"/>
                  </a:lnTo>
                  <a:lnTo>
                    <a:pt x="266759" y="97527"/>
                  </a:lnTo>
                  <a:lnTo>
                    <a:pt x="273173" y="98885"/>
                  </a:lnTo>
                  <a:lnTo>
                    <a:pt x="279143" y="100636"/>
                  </a:lnTo>
                  <a:lnTo>
                    <a:pt x="284819" y="102651"/>
                  </a:lnTo>
                  <a:lnTo>
                    <a:pt x="293386" y="104889"/>
                  </a:lnTo>
                  <a:lnTo>
                    <a:pt x="302973" y="106149"/>
                  </a:lnTo>
                  <a:lnTo>
                    <a:pt x="311426" y="1066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9" name="SMARTInkAnnotation420"/>
            <p:cNvSpPr/>
            <p:nvPr/>
          </p:nvSpPr>
          <p:spPr>
            <a:xfrm>
              <a:off x="5723942" y="2911927"/>
              <a:ext cx="259251" cy="89125"/>
            </a:xfrm>
            <a:custGeom>
              <a:avLst/>
              <a:gdLst/>
              <a:ahLst/>
              <a:cxnLst/>
              <a:rect l="0" t="0" r="0" b="0"/>
              <a:pathLst>
                <a:path w="259251" h="89125">
                  <a:moveTo>
                    <a:pt x="22780" y="14153"/>
                  </a:moveTo>
                  <a:lnTo>
                    <a:pt x="30094" y="6847"/>
                  </a:lnTo>
                  <a:lnTo>
                    <a:pt x="30268" y="4415"/>
                  </a:lnTo>
                  <a:lnTo>
                    <a:pt x="30380" y="0"/>
                  </a:lnTo>
                  <a:lnTo>
                    <a:pt x="29542" y="484"/>
                  </a:lnTo>
                  <a:lnTo>
                    <a:pt x="28136" y="1653"/>
                  </a:lnTo>
                  <a:lnTo>
                    <a:pt x="26351" y="3280"/>
                  </a:lnTo>
                  <a:lnTo>
                    <a:pt x="22106" y="7345"/>
                  </a:lnTo>
                  <a:lnTo>
                    <a:pt x="12476" y="16853"/>
                  </a:lnTo>
                  <a:lnTo>
                    <a:pt x="10825" y="19340"/>
                  </a:lnTo>
                  <a:lnTo>
                    <a:pt x="9725" y="21845"/>
                  </a:lnTo>
                  <a:lnTo>
                    <a:pt x="8992" y="24360"/>
                  </a:lnTo>
                  <a:lnTo>
                    <a:pt x="7655" y="27732"/>
                  </a:lnTo>
                  <a:lnTo>
                    <a:pt x="5916" y="31672"/>
                  </a:lnTo>
                  <a:lnTo>
                    <a:pt x="3910" y="35992"/>
                  </a:lnTo>
                  <a:lnTo>
                    <a:pt x="2572" y="40566"/>
                  </a:lnTo>
                  <a:lnTo>
                    <a:pt x="1680" y="45308"/>
                  </a:lnTo>
                  <a:lnTo>
                    <a:pt x="1085" y="50163"/>
                  </a:lnTo>
                  <a:lnTo>
                    <a:pt x="688" y="55093"/>
                  </a:lnTo>
                  <a:lnTo>
                    <a:pt x="424" y="60073"/>
                  </a:lnTo>
                  <a:lnTo>
                    <a:pt x="52" y="72915"/>
                  </a:lnTo>
                  <a:lnTo>
                    <a:pt x="0" y="76188"/>
                  </a:lnTo>
                  <a:lnTo>
                    <a:pt x="813" y="78370"/>
                  </a:lnTo>
                  <a:lnTo>
                    <a:pt x="2202" y="79824"/>
                  </a:lnTo>
                  <a:lnTo>
                    <a:pt x="6006" y="82287"/>
                  </a:lnTo>
                  <a:lnTo>
                    <a:pt x="8207" y="84129"/>
                  </a:lnTo>
                  <a:lnTo>
                    <a:pt x="10523" y="86204"/>
                  </a:lnTo>
                  <a:lnTo>
                    <a:pt x="13760" y="87587"/>
                  </a:lnTo>
                  <a:lnTo>
                    <a:pt x="17615" y="88509"/>
                  </a:lnTo>
                  <a:lnTo>
                    <a:pt x="21879" y="89124"/>
                  </a:lnTo>
                  <a:lnTo>
                    <a:pt x="26417" y="88687"/>
                  </a:lnTo>
                  <a:lnTo>
                    <a:pt x="31138" y="87549"/>
                  </a:lnTo>
                  <a:lnTo>
                    <a:pt x="35979" y="85944"/>
                  </a:lnTo>
                  <a:lnTo>
                    <a:pt x="40055" y="84027"/>
                  </a:lnTo>
                  <a:lnTo>
                    <a:pt x="43620" y="81902"/>
                  </a:lnTo>
                  <a:lnTo>
                    <a:pt x="46845" y="79639"/>
                  </a:lnTo>
                  <a:lnTo>
                    <a:pt x="51536" y="77284"/>
                  </a:lnTo>
                  <a:lnTo>
                    <a:pt x="57207" y="74867"/>
                  </a:lnTo>
                  <a:lnTo>
                    <a:pt x="63530" y="72409"/>
                  </a:lnTo>
                  <a:lnTo>
                    <a:pt x="68593" y="69077"/>
                  </a:lnTo>
                  <a:lnTo>
                    <a:pt x="72816" y="65163"/>
                  </a:lnTo>
                  <a:lnTo>
                    <a:pt x="76478" y="60860"/>
                  </a:lnTo>
                  <a:lnTo>
                    <a:pt x="79768" y="57144"/>
                  </a:lnTo>
                  <a:lnTo>
                    <a:pt x="85684" y="50758"/>
                  </a:lnTo>
                  <a:lnTo>
                    <a:pt x="87600" y="47023"/>
                  </a:lnTo>
                  <a:lnTo>
                    <a:pt x="88877" y="42840"/>
                  </a:lnTo>
                  <a:lnTo>
                    <a:pt x="89729" y="38357"/>
                  </a:lnTo>
                  <a:lnTo>
                    <a:pt x="91144" y="34523"/>
                  </a:lnTo>
                  <a:lnTo>
                    <a:pt x="92935" y="31120"/>
                  </a:lnTo>
                  <a:lnTo>
                    <a:pt x="94977" y="28004"/>
                  </a:lnTo>
                  <a:lnTo>
                    <a:pt x="96338" y="25080"/>
                  </a:lnTo>
                  <a:lnTo>
                    <a:pt x="97246" y="22285"/>
                  </a:lnTo>
                  <a:lnTo>
                    <a:pt x="97850" y="19574"/>
                  </a:lnTo>
                  <a:lnTo>
                    <a:pt x="98254" y="16920"/>
                  </a:lnTo>
                  <a:lnTo>
                    <a:pt x="98522" y="14305"/>
                  </a:lnTo>
                  <a:lnTo>
                    <a:pt x="98702" y="11714"/>
                  </a:lnTo>
                  <a:lnTo>
                    <a:pt x="99669" y="9987"/>
                  </a:lnTo>
                  <a:lnTo>
                    <a:pt x="101162" y="8836"/>
                  </a:lnTo>
                  <a:lnTo>
                    <a:pt x="106660" y="6545"/>
                  </a:lnTo>
                  <a:lnTo>
                    <a:pt x="106681" y="10581"/>
                  </a:lnTo>
                  <a:lnTo>
                    <a:pt x="107530" y="12619"/>
                  </a:lnTo>
                  <a:lnTo>
                    <a:pt x="108945" y="14824"/>
                  </a:lnTo>
                  <a:lnTo>
                    <a:pt x="110735" y="17140"/>
                  </a:lnTo>
                  <a:lnTo>
                    <a:pt x="112777" y="19531"/>
                  </a:lnTo>
                  <a:lnTo>
                    <a:pt x="114985" y="21971"/>
                  </a:lnTo>
                  <a:lnTo>
                    <a:pt x="117305" y="24445"/>
                  </a:lnTo>
                  <a:lnTo>
                    <a:pt x="119699" y="27788"/>
                  </a:lnTo>
                  <a:lnTo>
                    <a:pt x="122143" y="31710"/>
                  </a:lnTo>
                  <a:lnTo>
                    <a:pt x="124620" y="36017"/>
                  </a:lnTo>
                  <a:lnTo>
                    <a:pt x="127966" y="39736"/>
                  </a:lnTo>
                  <a:lnTo>
                    <a:pt x="131891" y="43062"/>
                  </a:lnTo>
                  <a:lnTo>
                    <a:pt x="136205" y="46126"/>
                  </a:lnTo>
                  <a:lnTo>
                    <a:pt x="140774" y="49015"/>
                  </a:lnTo>
                  <a:lnTo>
                    <a:pt x="145516" y="51787"/>
                  </a:lnTo>
                  <a:lnTo>
                    <a:pt x="150372" y="54483"/>
                  </a:lnTo>
                  <a:lnTo>
                    <a:pt x="160289" y="59735"/>
                  </a:lnTo>
                  <a:lnTo>
                    <a:pt x="165306" y="62321"/>
                  </a:lnTo>
                  <a:lnTo>
                    <a:pt x="170346" y="64045"/>
                  </a:lnTo>
                  <a:lnTo>
                    <a:pt x="175402" y="65195"/>
                  </a:lnTo>
                  <a:lnTo>
                    <a:pt x="180467" y="65961"/>
                  </a:lnTo>
                  <a:lnTo>
                    <a:pt x="185539" y="67318"/>
                  </a:lnTo>
                  <a:lnTo>
                    <a:pt x="190615" y="69070"/>
                  </a:lnTo>
                  <a:lnTo>
                    <a:pt x="195695" y="71084"/>
                  </a:lnTo>
                  <a:lnTo>
                    <a:pt x="201623" y="72427"/>
                  </a:lnTo>
                  <a:lnTo>
                    <a:pt x="208118" y="73323"/>
                  </a:lnTo>
                  <a:lnTo>
                    <a:pt x="214992" y="73919"/>
                  </a:lnTo>
                  <a:lnTo>
                    <a:pt x="222116" y="75164"/>
                  </a:lnTo>
                  <a:lnTo>
                    <a:pt x="229409" y="76841"/>
                  </a:lnTo>
                  <a:lnTo>
                    <a:pt x="236813" y="78804"/>
                  </a:lnTo>
                  <a:lnTo>
                    <a:pt x="242597" y="80114"/>
                  </a:lnTo>
                  <a:lnTo>
                    <a:pt x="247300" y="80987"/>
                  </a:lnTo>
                  <a:lnTo>
                    <a:pt x="259250" y="8273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0" name="SMARTInkAnnotation421"/>
            <p:cNvSpPr/>
            <p:nvPr/>
          </p:nvSpPr>
          <p:spPr>
            <a:xfrm>
              <a:off x="6098068" y="3383280"/>
              <a:ext cx="68198" cy="251461"/>
            </a:xfrm>
            <a:custGeom>
              <a:avLst/>
              <a:gdLst/>
              <a:ahLst/>
              <a:cxnLst/>
              <a:rect l="0" t="0" r="0" b="0"/>
              <a:pathLst>
                <a:path w="68198" h="251461">
                  <a:moveTo>
                    <a:pt x="68197" y="0"/>
                  </a:moveTo>
                  <a:lnTo>
                    <a:pt x="68197" y="4046"/>
                  </a:lnTo>
                  <a:lnTo>
                    <a:pt x="67351" y="6930"/>
                  </a:lnTo>
                  <a:lnTo>
                    <a:pt x="65938" y="10547"/>
                  </a:lnTo>
                  <a:lnTo>
                    <a:pt x="64148" y="14651"/>
                  </a:lnTo>
                  <a:lnTo>
                    <a:pt x="62955" y="19081"/>
                  </a:lnTo>
                  <a:lnTo>
                    <a:pt x="62159" y="23728"/>
                  </a:lnTo>
                  <a:lnTo>
                    <a:pt x="61630" y="28518"/>
                  </a:lnTo>
                  <a:lnTo>
                    <a:pt x="60428" y="34252"/>
                  </a:lnTo>
                  <a:lnTo>
                    <a:pt x="58781" y="40615"/>
                  </a:lnTo>
                  <a:lnTo>
                    <a:pt x="56834" y="47397"/>
                  </a:lnTo>
                  <a:lnTo>
                    <a:pt x="52412" y="61705"/>
                  </a:lnTo>
                  <a:lnTo>
                    <a:pt x="42665" y="91587"/>
                  </a:lnTo>
                  <a:lnTo>
                    <a:pt x="39310" y="99159"/>
                  </a:lnTo>
                  <a:lnTo>
                    <a:pt x="35378" y="106745"/>
                  </a:lnTo>
                  <a:lnTo>
                    <a:pt x="31062" y="114344"/>
                  </a:lnTo>
                  <a:lnTo>
                    <a:pt x="27337" y="121949"/>
                  </a:lnTo>
                  <a:lnTo>
                    <a:pt x="24006" y="129560"/>
                  </a:lnTo>
                  <a:lnTo>
                    <a:pt x="20938" y="137173"/>
                  </a:lnTo>
                  <a:lnTo>
                    <a:pt x="15268" y="152406"/>
                  </a:lnTo>
                  <a:lnTo>
                    <a:pt x="4722" y="182881"/>
                  </a:lnTo>
                  <a:lnTo>
                    <a:pt x="2996" y="190501"/>
                  </a:lnTo>
                  <a:lnTo>
                    <a:pt x="1846" y="198120"/>
                  </a:lnTo>
                  <a:lnTo>
                    <a:pt x="1079" y="205740"/>
                  </a:lnTo>
                  <a:lnTo>
                    <a:pt x="567" y="212514"/>
                  </a:lnTo>
                  <a:lnTo>
                    <a:pt x="226" y="218723"/>
                  </a:lnTo>
                  <a:lnTo>
                    <a:pt x="0" y="224555"/>
                  </a:lnTo>
                  <a:lnTo>
                    <a:pt x="696" y="230137"/>
                  </a:lnTo>
                  <a:lnTo>
                    <a:pt x="2007" y="235551"/>
                  </a:lnTo>
                  <a:lnTo>
                    <a:pt x="7173" y="2514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1" name="SMARTInkAnnotation422"/>
            <p:cNvSpPr/>
            <p:nvPr/>
          </p:nvSpPr>
          <p:spPr>
            <a:xfrm>
              <a:off x="6265543" y="3383280"/>
              <a:ext cx="224168" cy="235727"/>
            </a:xfrm>
            <a:custGeom>
              <a:avLst/>
              <a:gdLst/>
              <a:ahLst/>
              <a:cxnLst/>
              <a:rect l="0" t="0" r="0" b="0"/>
              <a:pathLst>
                <a:path w="224168" h="235727">
                  <a:moveTo>
                    <a:pt x="60912" y="0"/>
                  </a:moveTo>
                  <a:lnTo>
                    <a:pt x="56862" y="8091"/>
                  </a:lnTo>
                  <a:lnTo>
                    <a:pt x="54874" y="14320"/>
                  </a:lnTo>
                  <a:lnTo>
                    <a:pt x="53143" y="20758"/>
                  </a:lnTo>
                  <a:lnTo>
                    <a:pt x="51495" y="24846"/>
                  </a:lnTo>
                  <a:lnTo>
                    <a:pt x="49548" y="29264"/>
                  </a:lnTo>
                  <a:lnTo>
                    <a:pt x="45126" y="38689"/>
                  </a:lnTo>
                  <a:lnTo>
                    <a:pt x="27825" y="73695"/>
                  </a:lnTo>
                  <a:lnTo>
                    <a:pt x="24446" y="78763"/>
                  </a:lnTo>
                  <a:lnTo>
                    <a:pt x="20497" y="83836"/>
                  </a:lnTo>
                  <a:lnTo>
                    <a:pt x="10079" y="96053"/>
                  </a:lnTo>
                  <a:lnTo>
                    <a:pt x="4225" y="102214"/>
                  </a:lnTo>
                  <a:lnTo>
                    <a:pt x="0" y="106564"/>
                  </a:lnTo>
                  <a:lnTo>
                    <a:pt x="3969" y="102601"/>
                  </a:lnTo>
                  <a:lnTo>
                    <a:pt x="6847" y="101420"/>
                  </a:lnTo>
                  <a:lnTo>
                    <a:pt x="10460" y="100634"/>
                  </a:lnTo>
                  <a:lnTo>
                    <a:pt x="14564" y="100109"/>
                  </a:lnTo>
                  <a:lnTo>
                    <a:pt x="18995" y="98066"/>
                  </a:lnTo>
                  <a:lnTo>
                    <a:pt x="23644" y="95011"/>
                  </a:lnTo>
                  <a:lnTo>
                    <a:pt x="28438" y="91281"/>
                  </a:lnTo>
                  <a:lnTo>
                    <a:pt x="34178" y="87947"/>
                  </a:lnTo>
                  <a:lnTo>
                    <a:pt x="40547" y="84878"/>
                  </a:lnTo>
                  <a:lnTo>
                    <a:pt x="47335" y="81986"/>
                  </a:lnTo>
                  <a:lnTo>
                    <a:pt x="55250" y="79211"/>
                  </a:lnTo>
                  <a:lnTo>
                    <a:pt x="63918" y="76513"/>
                  </a:lnTo>
                  <a:lnTo>
                    <a:pt x="73087" y="73869"/>
                  </a:lnTo>
                  <a:lnTo>
                    <a:pt x="81742" y="72106"/>
                  </a:lnTo>
                  <a:lnTo>
                    <a:pt x="90054" y="70931"/>
                  </a:lnTo>
                  <a:lnTo>
                    <a:pt x="98139" y="70147"/>
                  </a:lnTo>
                  <a:lnTo>
                    <a:pt x="106071" y="69625"/>
                  </a:lnTo>
                  <a:lnTo>
                    <a:pt x="113903" y="69276"/>
                  </a:lnTo>
                  <a:lnTo>
                    <a:pt x="121666" y="69044"/>
                  </a:lnTo>
                  <a:lnTo>
                    <a:pt x="129384" y="69736"/>
                  </a:lnTo>
                  <a:lnTo>
                    <a:pt x="137072" y="71044"/>
                  </a:lnTo>
                  <a:lnTo>
                    <a:pt x="144741" y="72763"/>
                  </a:lnTo>
                  <a:lnTo>
                    <a:pt x="152395" y="75602"/>
                  </a:lnTo>
                  <a:lnTo>
                    <a:pt x="160041" y="79188"/>
                  </a:lnTo>
                  <a:lnTo>
                    <a:pt x="167681" y="83272"/>
                  </a:lnTo>
                  <a:lnTo>
                    <a:pt x="174470" y="87688"/>
                  </a:lnTo>
                  <a:lnTo>
                    <a:pt x="180690" y="92325"/>
                  </a:lnTo>
                  <a:lnTo>
                    <a:pt x="186533" y="97110"/>
                  </a:lnTo>
                  <a:lnTo>
                    <a:pt x="192123" y="101993"/>
                  </a:lnTo>
                  <a:lnTo>
                    <a:pt x="197544" y="106942"/>
                  </a:lnTo>
                  <a:lnTo>
                    <a:pt x="202854" y="111935"/>
                  </a:lnTo>
                  <a:lnTo>
                    <a:pt x="207241" y="117803"/>
                  </a:lnTo>
                  <a:lnTo>
                    <a:pt x="211013" y="124256"/>
                  </a:lnTo>
                  <a:lnTo>
                    <a:pt x="214376" y="131097"/>
                  </a:lnTo>
                  <a:lnTo>
                    <a:pt x="217465" y="138198"/>
                  </a:lnTo>
                  <a:lnTo>
                    <a:pt x="220372" y="145472"/>
                  </a:lnTo>
                  <a:lnTo>
                    <a:pt x="223158" y="152861"/>
                  </a:lnTo>
                  <a:lnTo>
                    <a:pt x="224167" y="159481"/>
                  </a:lnTo>
                  <a:lnTo>
                    <a:pt x="223993" y="165587"/>
                  </a:lnTo>
                  <a:lnTo>
                    <a:pt x="223029" y="171352"/>
                  </a:lnTo>
                  <a:lnTo>
                    <a:pt x="222387" y="177734"/>
                  </a:lnTo>
                  <a:lnTo>
                    <a:pt x="221958" y="184529"/>
                  </a:lnTo>
                  <a:lnTo>
                    <a:pt x="221673" y="191600"/>
                  </a:lnTo>
                  <a:lnTo>
                    <a:pt x="219787" y="198006"/>
                  </a:lnTo>
                  <a:lnTo>
                    <a:pt x="216834" y="203971"/>
                  </a:lnTo>
                  <a:lnTo>
                    <a:pt x="213171" y="209641"/>
                  </a:lnTo>
                  <a:lnTo>
                    <a:pt x="209882" y="214267"/>
                  </a:lnTo>
                  <a:lnTo>
                    <a:pt x="206841" y="218198"/>
                  </a:lnTo>
                  <a:lnTo>
                    <a:pt x="203966" y="221665"/>
                  </a:lnTo>
                  <a:lnTo>
                    <a:pt x="200354" y="224824"/>
                  </a:lnTo>
                  <a:lnTo>
                    <a:pt x="196253" y="227776"/>
                  </a:lnTo>
                  <a:lnTo>
                    <a:pt x="191821" y="230590"/>
                  </a:lnTo>
                  <a:lnTo>
                    <a:pt x="187173" y="232467"/>
                  </a:lnTo>
                  <a:lnTo>
                    <a:pt x="182379" y="233718"/>
                  </a:lnTo>
                  <a:lnTo>
                    <a:pt x="177488" y="234552"/>
                  </a:lnTo>
                  <a:lnTo>
                    <a:pt x="172531" y="235108"/>
                  </a:lnTo>
                  <a:lnTo>
                    <a:pt x="167532" y="235479"/>
                  </a:lnTo>
                  <a:lnTo>
                    <a:pt x="162505" y="235726"/>
                  </a:lnTo>
                  <a:lnTo>
                    <a:pt x="156610" y="235044"/>
                  </a:lnTo>
                  <a:lnTo>
                    <a:pt x="150137" y="233743"/>
                  </a:lnTo>
                  <a:lnTo>
                    <a:pt x="143279" y="232028"/>
                  </a:lnTo>
                  <a:lnTo>
                    <a:pt x="136165" y="229192"/>
                  </a:lnTo>
                  <a:lnTo>
                    <a:pt x="128879" y="225608"/>
                  </a:lnTo>
                  <a:lnTo>
                    <a:pt x="121480" y="221525"/>
                  </a:lnTo>
                  <a:lnTo>
                    <a:pt x="115699" y="217957"/>
                  </a:lnTo>
                  <a:lnTo>
                    <a:pt x="110997" y="214731"/>
                  </a:lnTo>
                  <a:lnTo>
                    <a:pt x="107016" y="211734"/>
                  </a:lnTo>
                  <a:lnTo>
                    <a:pt x="103514" y="208043"/>
                  </a:lnTo>
                  <a:lnTo>
                    <a:pt x="100331" y="203888"/>
                  </a:lnTo>
                  <a:lnTo>
                    <a:pt x="91424" y="1905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2" name="SMARTInkAnnotation423"/>
            <p:cNvSpPr/>
            <p:nvPr/>
          </p:nvSpPr>
          <p:spPr>
            <a:xfrm>
              <a:off x="6334082" y="3368040"/>
              <a:ext cx="244100" cy="30481"/>
            </a:xfrm>
            <a:custGeom>
              <a:avLst/>
              <a:gdLst/>
              <a:ahLst/>
              <a:cxnLst/>
              <a:rect l="0" t="0" r="0" b="0"/>
              <a:pathLst>
                <a:path w="244100" h="30481">
                  <a:moveTo>
                    <a:pt x="0" y="30480"/>
                  </a:moveTo>
                  <a:lnTo>
                    <a:pt x="0" y="26435"/>
                  </a:lnTo>
                  <a:lnTo>
                    <a:pt x="848" y="25243"/>
                  </a:lnTo>
                  <a:lnTo>
                    <a:pt x="2261" y="24449"/>
                  </a:lnTo>
                  <a:lnTo>
                    <a:pt x="6090" y="23566"/>
                  </a:lnTo>
                  <a:lnTo>
                    <a:pt x="10618" y="23174"/>
                  </a:lnTo>
                  <a:lnTo>
                    <a:pt x="13859" y="22223"/>
                  </a:lnTo>
                  <a:lnTo>
                    <a:pt x="17714" y="20742"/>
                  </a:lnTo>
                  <a:lnTo>
                    <a:pt x="21981" y="18908"/>
                  </a:lnTo>
                  <a:lnTo>
                    <a:pt x="27367" y="17686"/>
                  </a:lnTo>
                  <a:lnTo>
                    <a:pt x="33502" y="16870"/>
                  </a:lnTo>
                  <a:lnTo>
                    <a:pt x="40134" y="16327"/>
                  </a:lnTo>
                  <a:lnTo>
                    <a:pt x="47945" y="15965"/>
                  </a:lnTo>
                  <a:lnTo>
                    <a:pt x="65665" y="15562"/>
                  </a:lnTo>
                  <a:lnTo>
                    <a:pt x="74289" y="14608"/>
                  </a:lnTo>
                  <a:lnTo>
                    <a:pt x="82581" y="13126"/>
                  </a:lnTo>
                  <a:lnTo>
                    <a:pt x="108660" y="6994"/>
                  </a:lnTo>
                  <a:lnTo>
                    <a:pt x="118209" y="4663"/>
                  </a:lnTo>
                  <a:lnTo>
                    <a:pt x="127964" y="3108"/>
                  </a:lnTo>
                  <a:lnTo>
                    <a:pt x="137859" y="2072"/>
                  </a:lnTo>
                  <a:lnTo>
                    <a:pt x="147845" y="1381"/>
                  </a:lnTo>
                  <a:lnTo>
                    <a:pt x="157893" y="921"/>
                  </a:lnTo>
                  <a:lnTo>
                    <a:pt x="178098" y="409"/>
                  </a:lnTo>
                  <a:lnTo>
                    <a:pt x="24409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3" name="SMARTInkAnnotation424"/>
            <p:cNvSpPr/>
            <p:nvPr/>
          </p:nvSpPr>
          <p:spPr>
            <a:xfrm>
              <a:off x="6700230" y="3535680"/>
              <a:ext cx="106793" cy="1"/>
            </a:xfrm>
            <a:custGeom>
              <a:avLst/>
              <a:gdLst/>
              <a:ahLst/>
              <a:cxnLst/>
              <a:rect l="0" t="0" r="0" b="0"/>
              <a:pathLst>
                <a:path w="106793" h="1">
                  <a:moveTo>
                    <a:pt x="0" y="0"/>
                  </a:moveTo>
                  <a:lnTo>
                    <a:pt x="10679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4" name="SMARTInkAnnotation425"/>
            <p:cNvSpPr/>
            <p:nvPr/>
          </p:nvSpPr>
          <p:spPr>
            <a:xfrm>
              <a:off x="6768882" y="3604260"/>
              <a:ext cx="144935" cy="7528"/>
            </a:xfrm>
            <a:custGeom>
              <a:avLst/>
              <a:gdLst/>
              <a:ahLst/>
              <a:cxnLst/>
              <a:rect l="0" t="0" r="0" b="0"/>
              <a:pathLst>
                <a:path w="144935" h="7528">
                  <a:moveTo>
                    <a:pt x="0" y="0"/>
                  </a:moveTo>
                  <a:lnTo>
                    <a:pt x="8099" y="0"/>
                  </a:lnTo>
                  <a:lnTo>
                    <a:pt x="12180" y="847"/>
                  </a:lnTo>
                  <a:lnTo>
                    <a:pt x="16595" y="2257"/>
                  </a:lnTo>
                  <a:lnTo>
                    <a:pt x="21235" y="4045"/>
                  </a:lnTo>
                  <a:lnTo>
                    <a:pt x="26870" y="5237"/>
                  </a:lnTo>
                  <a:lnTo>
                    <a:pt x="33169" y="6031"/>
                  </a:lnTo>
                  <a:lnTo>
                    <a:pt x="39912" y="6561"/>
                  </a:lnTo>
                  <a:lnTo>
                    <a:pt x="46949" y="6914"/>
                  </a:lnTo>
                  <a:lnTo>
                    <a:pt x="61549" y="7306"/>
                  </a:lnTo>
                  <a:lnTo>
                    <a:pt x="84065" y="7527"/>
                  </a:lnTo>
                  <a:lnTo>
                    <a:pt x="91641" y="6712"/>
                  </a:lnTo>
                  <a:lnTo>
                    <a:pt x="99234" y="5321"/>
                  </a:lnTo>
                  <a:lnTo>
                    <a:pt x="106840" y="3548"/>
                  </a:lnTo>
                  <a:lnTo>
                    <a:pt x="113605" y="2365"/>
                  </a:lnTo>
                  <a:lnTo>
                    <a:pt x="119809" y="1576"/>
                  </a:lnTo>
                  <a:lnTo>
                    <a:pt x="125642" y="1051"/>
                  </a:lnTo>
                  <a:lnTo>
                    <a:pt x="130377" y="701"/>
                  </a:lnTo>
                  <a:lnTo>
                    <a:pt x="14493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5" name="SMARTInkAnnotation426"/>
            <p:cNvSpPr/>
            <p:nvPr/>
          </p:nvSpPr>
          <p:spPr>
            <a:xfrm>
              <a:off x="7005352" y="3413763"/>
              <a:ext cx="236471" cy="190358"/>
            </a:xfrm>
            <a:custGeom>
              <a:avLst/>
              <a:gdLst/>
              <a:ahLst/>
              <a:cxnLst/>
              <a:rect l="0" t="0" r="0" b="0"/>
              <a:pathLst>
                <a:path w="236471" h="190358">
                  <a:moveTo>
                    <a:pt x="0" y="22857"/>
                  </a:moveTo>
                  <a:lnTo>
                    <a:pt x="0" y="18812"/>
                  </a:lnTo>
                  <a:lnTo>
                    <a:pt x="848" y="17620"/>
                  </a:lnTo>
                  <a:lnTo>
                    <a:pt x="2261" y="16826"/>
                  </a:lnTo>
                  <a:lnTo>
                    <a:pt x="6938" y="15096"/>
                  </a:lnTo>
                  <a:lnTo>
                    <a:pt x="10559" y="13450"/>
                  </a:lnTo>
                  <a:lnTo>
                    <a:pt x="23752" y="7087"/>
                  </a:lnTo>
                  <a:lnTo>
                    <a:pt x="28549" y="4724"/>
                  </a:lnTo>
                  <a:lnTo>
                    <a:pt x="33442" y="3148"/>
                  </a:lnTo>
                  <a:lnTo>
                    <a:pt x="38398" y="2098"/>
                  </a:lnTo>
                  <a:lnTo>
                    <a:pt x="43398" y="1398"/>
                  </a:lnTo>
                  <a:lnTo>
                    <a:pt x="49274" y="931"/>
                  </a:lnTo>
                  <a:lnTo>
                    <a:pt x="55733" y="620"/>
                  </a:lnTo>
                  <a:lnTo>
                    <a:pt x="69691" y="274"/>
                  </a:lnTo>
                  <a:lnTo>
                    <a:pt x="141957" y="0"/>
                  </a:lnTo>
                  <a:lnTo>
                    <a:pt x="147187" y="846"/>
                  </a:lnTo>
                  <a:lnTo>
                    <a:pt x="152369" y="2256"/>
                  </a:lnTo>
                  <a:lnTo>
                    <a:pt x="157518" y="4043"/>
                  </a:lnTo>
                  <a:lnTo>
                    <a:pt x="160952" y="6081"/>
                  </a:lnTo>
                  <a:lnTo>
                    <a:pt x="163240" y="8286"/>
                  </a:lnTo>
                  <a:lnTo>
                    <a:pt x="164766" y="10603"/>
                  </a:lnTo>
                  <a:lnTo>
                    <a:pt x="166631" y="12148"/>
                  </a:lnTo>
                  <a:lnTo>
                    <a:pt x="168722" y="13177"/>
                  </a:lnTo>
                  <a:lnTo>
                    <a:pt x="170963" y="13864"/>
                  </a:lnTo>
                  <a:lnTo>
                    <a:pt x="171610" y="15168"/>
                  </a:lnTo>
                  <a:lnTo>
                    <a:pt x="171194" y="16885"/>
                  </a:lnTo>
                  <a:lnTo>
                    <a:pt x="170068" y="18875"/>
                  </a:lnTo>
                  <a:lnTo>
                    <a:pt x="164298" y="23345"/>
                  </a:lnTo>
                  <a:lnTo>
                    <a:pt x="160386" y="25722"/>
                  </a:lnTo>
                  <a:lnTo>
                    <a:pt x="156929" y="29001"/>
                  </a:lnTo>
                  <a:lnTo>
                    <a:pt x="153779" y="32879"/>
                  </a:lnTo>
                  <a:lnTo>
                    <a:pt x="150831" y="37159"/>
                  </a:lnTo>
                  <a:lnTo>
                    <a:pt x="146322" y="41704"/>
                  </a:lnTo>
                  <a:lnTo>
                    <a:pt x="140774" y="46429"/>
                  </a:lnTo>
                  <a:lnTo>
                    <a:pt x="134533" y="51272"/>
                  </a:lnTo>
                  <a:lnTo>
                    <a:pt x="127830" y="55347"/>
                  </a:lnTo>
                  <a:lnTo>
                    <a:pt x="120817" y="58910"/>
                  </a:lnTo>
                  <a:lnTo>
                    <a:pt x="113600" y="62133"/>
                  </a:lnTo>
                  <a:lnTo>
                    <a:pt x="107093" y="65974"/>
                  </a:lnTo>
                  <a:lnTo>
                    <a:pt x="101060" y="70228"/>
                  </a:lnTo>
                  <a:lnTo>
                    <a:pt x="95342" y="74758"/>
                  </a:lnTo>
                  <a:lnTo>
                    <a:pt x="89837" y="79471"/>
                  </a:lnTo>
                  <a:lnTo>
                    <a:pt x="84471" y="84306"/>
                  </a:lnTo>
                  <a:lnTo>
                    <a:pt x="79197" y="89223"/>
                  </a:lnTo>
                  <a:lnTo>
                    <a:pt x="73141" y="94194"/>
                  </a:lnTo>
                  <a:lnTo>
                    <a:pt x="66558" y="99202"/>
                  </a:lnTo>
                  <a:lnTo>
                    <a:pt x="59629" y="104234"/>
                  </a:lnTo>
                  <a:lnTo>
                    <a:pt x="54161" y="109282"/>
                  </a:lnTo>
                  <a:lnTo>
                    <a:pt x="49668" y="114340"/>
                  </a:lnTo>
                  <a:lnTo>
                    <a:pt x="45826" y="119406"/>
                  </a:lnTo>
                  <a:lnTo>
                    <a:pt x="43264" y="124476"/>
                  </a:lnTo>
                  <a:lnTo>
                    <a:pt x="41556" y="129550"/>
                  </a:lnTo>
                  <a:lnTo>
                    <a:pt x="40419" y="134625"/>
                  </a:lnTo>
                  <a:lnTo>
                    <a:pt x="39658" y="138856"/>
                  </a:lnTo>
                  <a:lnTo>
                    <a:pt x="39153" y="142523"/>
                  </a:lnTo>
                  <a:lnTo>
                    <a:pt x="38816" y="145814"/>
                  </a:lnTo>
                  <a:lnTo>
                    <a:pt x="39438" y="148856"/>
                  </a:lnTo>
                  <a:lnTo>
                    <a:pt x="42391" y="154492"/>
                  </a:lnTo>
                  <a:lnTo>
                    <a:pt x="45211" y="158027"/>
                  </a:lnTo>
                  <a:lnTo>
                    <a:pt x="48787" y="162077"/>
                  </a:lnTo>
                  <a:lnTo>
                    <a:pt x="52867" y="166470"/>
                  </a:lnTo>
                  <a:lnTo>
                    <a:pt x="58129" y="170246"/>
                  </a:lnTo>
                  <a:lnTo>
                    <a:pt x="64180" y="173610"/>
                  </a:lnTo>
                  <a:lnTo>
                    <a:pt x="70756" y="176699"/>
                  </a:lnTo>
                  <a:lnTo>
                    <a:pt x="78531" y="179605"/>
                  </a:lnTo>
                  <a:lnTo>
                    <a:pt x="87103" y="182389"/>
                  </a:lnTo>
                  <a:lnTo>
                    <a:pt x="96210" y="185092"/>
                  </a:lnTo>
                  <a:lnTo>
                    <a:pt x="106518" y="186894"/>
                  </a:lnTo>
                  <a:lnTo>
                    <a:pt x="117629" y="188095"/>
                  </a:lnTo>
                  <a:lnTo>
                    <a:pt x="129272" y="188896"/>
                  </a:lnTo>
                  <a:lnTo>
                    <a:pt x="141274" y="189430"/>
                  </a:lnTo>
                  <a:lnTo>
                    <a:pt x="175869" y="190181"/>
                  </a:lnTo>
                  <a:lnTo>
                    <a:pt x="191454" y="190357"/>
                  </a:lnTo>
                  <a:lnTo>
                    <a:pt x="199680" y="189557"/>
                  </a:lnTo>
                  <a:lnTo>
                    <a:pt x="208553" y="188177"/>
                  </a:lnTo>
                  <a:lnTo>
                    <a:pt x="236470" y="18287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6" name="SMARTInkAnnotation427"/>
            <p:cNvSpPr/>
            <p:nvPr/>
          </p:nvSpPr>
          <p:spPr>
            <a:xfrm>
              <a:off x="7289057" y="3345310"/>
              <a:ext cx="235005" cy="220852"/>
            </a:xfrm>
            <a:custGeom>
              <a:avLst/>
              <a:gdLst/>
              <a:ahLst/>
              <a:cxnLst/>
              <a:rect l="0" t="0" r="0" b="0"/>
              <a:pathLst>
                <a:path w="235005" h="220852">
                  <a:moveTo>
                    <a:pt x="181607" y="37970"/>
                  </a:moveTo>
                  <a:lnTo>
                    <a:pt x="195489" y="24103"/>
                  </a:lnTo>
                  <a:lnTo>
                    <a:pt x="195100" y="22799"/>
                  </a:lnTo>
                  <a:lnTo>
                    <a:pt x="191349" y="16918"/>
                  </a:lnTo>
                  <a:lnTo>
                    <a:pt x="190175" y="12245"/>
                  </a:lnTo>
                  <a:lnTo>
                    <a:pt x="188166" y="9813"/>
                  </a:lnTo>
                  <a:lnTo>
                    <a:pt x="181414" y="4854"/>
                  </a:lnTo>
                  <a:lnTo>
                    <a:pt x="177241" y="3192"/>
                  </a:lnTo>
                  <a:lnTo>
                    <a:pt x="172763" y="2085"/>
                  </a:lnTo>
                  <a:lnTo>
                    <a:pt x="168083" y="1347"/>
                  </a:lnTo>
                  <a:lnTo>
                    <a:pt x="162421" y="854"/>
                  </a:lnTo>
                  <a:lnTo>
                    <a:pt x="156103" y="526"/>
                  </a:lnTo>
                  <a:lnTo>
                    <a:pt x="142302" y="162"/>
                  </a:lnTo>
                  <a:lnTo>
                    <a:pt x="127693" y="0"/>
                  </a:lnTo>
                  <a:lnTo>
                    <a:pt x="119390" y="1650"/>
                  </a:lnTo>
                  <a:lnTo>
                    <a:pt x="110464" y="4443"/>
                  </a:lnTo>
                  <a:lnTo>
                    <a:pt x="101123" y="7999"/>
                  </a:lnTo>
                  <a:lnTo>
                    <a:pt x="91506" y="11216"/>
                  </a:lnTo>
                  <a:lnTo>
                    <a:pt x="81704" y="14207"/>
                  </a:lnTo>
                  <a:lnTo>
                    <a:pt x="71779" y="17048"/>
                  </a:lnTo>
                  <a:lnTo>
                    <a:pt x="61773" y="20636"/>
                  </a:lnTo>
                  <a:lnTo>
                    <a:pt x="51711" y="24720"/>
                  </a:lnTo>
                  <a:lnTo>
                    <a:pt x="41613" y="29137"/>
                  </a:lnTo>
                  <a:lnTo>
                    <a:pt x="32339" y="33775"/>
                  </a:lnTo>
                  <a:lnTo>
                    <a:pt x="23612" y="38560"/>
                  </a:lnTo>
                  <a:lnTo>
                    <a:pt x="15253" y="43443"/>
                  </a:lnTo>
                  <a:lnTo>
                    <a:pt x="9679" y="49239"/>
                  </a:lnTo>
                  <a:lnTo>
                    <a:pt x="5964" y="55642"/>
                  </a:lnTo>
                  <a:lnTo>
                    <a:pt x="3486" y="62452"/>
                  </a:lnTo>
                  <a:lnTo>
                    <a:pt x="1836" y="68685"/>
                  </a:lnTo>
                  <a:lnTo>
                    <a:pt x="734" y="74533"/>
                  </a:lnTo>
                  <a:lnTo>
                    <a:pt x="0" y="80125"/>
                  </a:lnTo>
                  <a:lnTo>
                    <a:pt x="359" y="84700"/>
                  </a:lnTo>
                  <a:lnTo>
                    <a:pt x="1445" y="88597"/>
                  </a:lnTo>
                  <a:lnTo>
                    <a:pt x="3018" y="92041"/>
                  </a:lnTo>
                  <a:lnTo>
                    <a:pt x="5761" y="96031"/>
                  </a:lnTo>
                  <a:lnTo>
                    <a:pt x="9284" y="100384"/>
                  </a:lnTo>
                  <a:lnTo>
                    <a:pt x="13329" y="104980"/>
                  </a:lnTo>
                  <a:lnTo>
                    <a:pt x="18567" y="108890"/>
                  </a:lnTo>
                  <a:lnTo>
                    <a:pt x="24603" y="112343"/>
                  </a:lnTo>
                  <a:lnTo>
                    <a:pt x="31170" y="115492"/>
                  </a:lnTo>
                  <a:lnTo>
                    <a:pt x="38090" y="117591"/>
                  </a:lnTo>
                  <a:lnTo>
                    <a:pt x="45245" y="118991"/>
                  </a:lnTo>
                  <a:lnTo>
                    <a:pt x="52559" y="119924"/>
                  </a:lnTo>
                  <a:lnTo>
                    <a:pt x="59977" y="120546"/>
                  </a:lnTo>
                  <a:lnTo>
                    <a:pt x="67465" y="120961"/>
                  </a:lnTo>
                  <a:lnTo>
                    <a:pt x="75000" y="121237"/>
                  </a:lnTo>
                  <a:lnTo>
                    <a:pt x="81719" y="120575"/>
                  </a:lnTo>
                  <a:lnTo>
                    <a:pt x="87893" y="119287"/>
                  </a:lnTo>
                  <a:lnTo>
                    <a:pt x="93704" y="117581"/>
                  </a:lnTo>
                  <a:lnTo>
                    <a:pt x="114031" y="111136"/>
                  </a:lnTo>
                  <a:lnTo>
                    <a:pt x="136158" y="103864"/>
                  </a:lnTo>
                  <a:lnTo>
                    <a:pt x="141985" y="100526"/>
                  </a:lnTo>
                  <a:lnTo>
                    <a:pt x="146717" y="96607"/>
                  </a:lnTo>
                  <a:lnTo>
                    <a:pt x="155082" y="87738"/>
                  </a:lnTo>
                  <a:lnTo>
                    <a:pt x="175205" y="67279"/>
                  </a:lnTo>
                  <a:lnTo>
                    <a:pt x="177339" y="64283"/>
                  </a:lnTo>
                  <a:lnTo>
                    <a:pt x="179710" y="58696"/>
                  </a:lnTo>
                  <a:lnTo>
                    <a:pt x="180764" y="53390"/>
                  </a:lnTo>
                  <a:lnTo>
                    <a:pt x="181593" y="45726"/>
                  </a:lnTo>
                  <a:lnTo>
                    <a:pt x="181603" y="49675"/>
                  </a:lnTo>
                  <a:lnTo>
                    <a:pt x="180757" y="51700"/>
                  </a:lnTo>
                  <a:lnTo>
                    <a:pt x="177557" y="56208"/>
                  </a:lnTo>
                  <a:lnTo>
                    <a:pt x="176364" y="59442"/>
                  </a:lnTo>
                  <a:lnTo>
                    <a:pt x="175569" y="63292"/>
                  </a:lnTo>
                  <a:lnTo>
                    <a:pt x="175039" y="67551"/>
                  </a:lnTo>
                  <a:lnTo>
                    <a:pt x="173838" y="72084"/>
                  </a:lnTo>
                  <a:lnTo>
                    <a:pt x="172191" y="76799"/>
                  </a:lnTo>
                  <a:lnTo>
                    <a:pt x="170244" y="81637"/>
                  </a:lnTo>
                  <a:lnTo>
                    <a:pt x="168946" y="86554"/>
                  </a:lnTo>
                  <a:lnTo>
                    <a:pt x="168081" y="91526"/>
                  </a:lnTo>
                  <a:lnTo>
                    <a:pt x="167505" y="96534"/>
                  </a:lnTo>
                  <a:lnTo>
                    <a:pt x="167968" y="102413"/>
                  </a:lnTo>
                  <a:lnTo>
                    <a:pt x="169124" y="108872"/>
                  </a:lnTo>
                  <a:lnTo>
                    <a:pt x="170742" y="115718"/>
                  </a:lnTo>
                  <a:lnTo>
                    <a:pt x="171822" y="121976"/>
                  </a:lnTo>
                  <a:lnTo>
                    <a:pt x="172540" y="127840"/>
                  </a:lnTo>
                  <a:lnTo>
                    <a:pt x="173020" y="133444"/>
                  </a:lnTo>
                  <a:lnTo>
                    <a:pt x="175035" y="138873"/>
                  </a:lnTo>
                  <a:lnTo>
                    <a:pt x="178072" y="144186"/>
                  </a:lnTo>
                  <a:lnTo>
                    <a:pt x="181793" y="149420"/>
                  </a:lnTo>
                  <a:lnTo>
                    <a:pt x="184274" y="154604"/>
                  </a:lnTo>
                  <a:lnTo>
                    <a:pt x="185928" y="159753"/>
                  </a:lnTo>
                  <a:lnTo>
                    <a:pt x="187031" y="164878"/>
                  </a:lnTo>
                  <a:lnTo>
                    <a:pt x="188613" y="169989"/>
                  </a:lnTo>
                  <a:lnTo>
                    <a:pt x="190516" y="175089"/>
                  </a:lnTo>
                  <a:lnTo>
                    <a:pt x="192631" y="180183"/>
                  </a:lnTo>
                  <a:lnTo>
                    <a:pt x="194041" y="185272"/>
                  </a:lnTo>
                  <a:lnTo>
                    <a:pt x="194982" y="190358"/>
                  </a:lnTo>
                  <a:lnTo>
                    <a:pt x="195610" y="195442"/>
                  </a:lnTo>
                  <a:lnTo>
                    <a:pt x="197723" y="199679"/>
                  </a:lnTo>
                  <a:lnTo>
                    <a:pt x="200826" y="203349"/>
                  </a:lnTo>
                  <a:lnTo>
                    <a:pt x="204592" y="206643"/>
                  </a:lnTo>
                  <a:lnTo>
                    <a:pt x="207100" y="209685"/>
                  </a:lnTo>
                  <a:lnTo>
                    <a:pt x="209888" y="215323"/>
                  </a:lnTo>
                  <a:lnTo>
                    <a:pt x="211480" y="217166"/>
                  </a:lnTo>
                  <a:lnTo>
                    <a:pt x="213388" y="218394"/>
                  </a:lnTo>
                  <a:lnTo>
                    <a:pt x="217769" y="219758"/>
                  </a:lnTo>
                  <a:lnTo>
                    <a:pt x="225001" y="220527"/>
                  </a:lnTo>
                  <a:lnTo>
                    <a:pt x="227487" y="220634"/>
                  </a:lnTo>
                  <a:lnTo>
                    <a:pt x="235004" y="22085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7" name="SMARTInkAnnotation428"/>
            <p:cNvSpPr/>
            <p:nvPr/>
          </p:nvSpPr>
          <p:spPr>
            <a:xfrm>
              <a:off x="5876399" y="3779520"/>
              <a:ext cx="22885" cy="152401"/>
            </a:xfrm>
            <a:custGeom>
              <a:avLst/>
              <a:gdLst/>
              <a:ahLst/>
              <a:cxnLst/>
              <a:rect l="0" t="0" r="0" b="0"/>
              <a:pathLst>
                <a:path w="22885" h="152401">
                  <a:moveTo>
                    <a:pt x="22884" y="0"/>
                  </a:moveTo>
                  <a:lnTo>
                    <a:pt x="22884" y="4046"/>
                  </a:lnTo>
                  <a:lnTo>
                    <a:pt x="22037" y="6084"/>
                  </a:lnTo>
                  <a:lnTo>
                    <a:pt x="20624" y="8289"/>
                  </a:lnTo>
                  <a:lnTo>
                    <a:pt x="18835" y="10606"/>
                  </a:lnTo>
                  <a:lnTo>
                    <a:pt x="16794" y="14691"/>
                  </a:lnTo>
                  <a:lnTo>
                    <a:pt x="14587" y="19954"/>
                  </a:lnTo>
                  <a:lnTo>
                    <a:pt x="12267" y="26003"/>
                  </a:lnTo>
                  <a:lnTo>
                    <a:pt x="10721" y="31729"/>
                  </a:lnTo>
                  <a:lnTo>
                    <a:pt x="9689" y="37239"/>
                  </a:lnTo>
                  <a:lnTo>
                    <a:pt x="9002" y="42606"/>
                  </a:lnTo>
                  <a:lnTo>
                    <a:pt x="7697" y="48725"/>
                  </a:lnTo>
                  <a:lnTo>
                    <a:pt x="5979" y="55343"/>
                  </a:lnTo>
                  <a:lnTo>
                    <a:pt x="3985" y="62295"/>
                  </a:lnTo>
                  <a:lnTo>
                    <a:pt x="2656" y="69470"/>
                  </a:lnTo>
                  <a:lnTo>
                    <a:pt x="1772" y="76793"/>
                  </a:lnTo>
                  <a:lnTo>
                    <a:pt x="1181" y="84215"/>
                  </a:lnTo>
                  <a:lnTo>
                    <a:pt x="787" y="92551"/>
                  </a:lnTo>
                  <a:lnTo>
                    <a:pt x="233" y="117922"/>
                  </a:lnTo>
                  <a:lnTo>
                    <a:pt x="0" y="1524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8" name="SMARTInkAnnotation429"/>
            <p:cNvSpPr/>
            <p:nvPr/>
          </p:nvSpPr>
          <p:spPr>
            <a:xfrm>
              <a:off x="5815374" y="3886200"/>
              <a:ext cx="114422" cy="7621"/>
            </a:xfrm>
            <a:custGeom>
              <a:avLst/>
              <a:gdLst/>
              <a:ahLst/>
              <a:cxnLst/>
              <a:rect l="0" t="0" r="0" b="0"/>
              <a:pathLst>
                <a:path w="114422" h="7621">
                  <a:moveTo>
                    <a:pt x="0" y="7620"/>
                  </a:moveTo>
                  <a:lnTo>
                    <a:pt x="4049" y="3575"/>
                  </a:lnTo>
                  <a:lnTo>
                    <a:pt x="6090" y="2383"/>
                  </a:lnTo>
                  <a:lnTo>
                    <a:pt x="8297" y="1589"/>
                  </a:lnTo>
                  <a:lnTo>
                    <a:pt x="10617" y="1059"/>
                  </a:lnTo>
                  <a:lnTo>
                    <a:pt x="13011" y="706"/>
                  </a:lnTo>
                  <a:lnTo>
                    <a:pt x="15454" y="471"/>
                  </a:lnTo>
                  <a:lnTo>
                    <a:pt x="17931" y="314"/>
                  </a:lnTo>
                  <a:lnTo>
                    <a:pt x="27464" y="140"/>
                  </a:lnTo>
                  <a:lnTo>
                    <a:pt x="11442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9" name="SMARTInkAnnotation430"/>
            <p:cNvSpPr/>
            <p:nvPr/>
          </p:nvSpPr>
          <p:spPr>
            <a:xfrm>
              <a:off x="6097612" y="3787140"/>
              <a:ext cx="53399" cy="182881"/>
            </a:xfrm>
            <a:custGeom>
              <a:avLst/>
              <a:gdLst/>
              <a:ahLst/>
              <a:cxnLst/>
              <a:rect l="0" t="0" r="0" b="0"/>
              <a:pathLst>
                <a:path w="53399" h="182881">
                  <a:moveTo>
                    <a:pt x="0" y="0"/>
                  </a:moveTo>
                  <a:lnTo>
                    <a:pt x="4050" y="8091"/>
                  </a:lnTo>
                  <a:lnTo>
                    <a:pt x="5243" y="12167"/>
                  </a:lnTo>
                  <a:lnTo>
                    <a:pt x="6038" y="16578"/>
                  </a:lnTo>
                  <a:lnTo>
                    <a:pt x="6568" y="21212"/>
                  </a:lnTo>
                  <a:lnTo>
                    <a:pt x="6922" y="25995"/>
                  </a:lnTo>
                  <a:lnTo>
                    <a:pt x="7157" y="30877"/>
                  </a:lnTo>
                  <a:lnTo>
                    <a:pt x="7315" y="35824"/>
                  </a:lnTo>
                  <a:lnTo>
                    <a:pt x="8266" y="41663"/>
                  </a:lnTo>
                  <a:lnTo>
                    <a:pt x="9749" y="48095"/>
                  </a:lnTo>
                  <a:lnTo>
                    <a:pt x="20621" y="89370"/>
                  </a:lnTo>
                  <a:lnTo>
                    <a:pt x="25552" y="105760"/>
                  </a:lnTo>
                  <a:lnTo>
                    <a:pt x="27206" y="113687"/>
                  </a:lnTo>
                  <a:lnTo>
                    <a:pt x="28308" y="121511"/>
                  </a:lnTo>
                  <a:lnTo>
                    <a:pt x="29043" y="129267"/>
                  </a:lnTo>
                  <a:lnTo>
                    <a:pt x="30381" y="136132"/>
                  </a:lnTo>
                  <a:lnTo>
                    <a:pt x="32120" y="142401"/>
                  </a:lnTo>
                  <a:lnTo>
                    <a:pt x="34127" y="148274"/>
                  </a:lnTo>
                  <a:lnTo>
                    <a:pt x="36312" y="153883"/>
                  </a:lnTo>
                  <a:lnTo>
                    <a:pt x="38617" y="159315"/>
                  </a:lnTo>
                  <a:lnTo>
                    <a:pt x="44357" y="172111"/>
                  </a:lnTo>
                  <a:lnTo>
                    <a:pt x="45675" y="174007"/>
                  </a:lnTo>
                  <a:lnTo>
                    <a:pt x="47402" y="176118"/>
                  </a:lnTo>
                  <a:lnTo>
                    <a:pt x="53398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0" name="SMARTInkAnnotation431"/>
            <p:cNvSpPr/>
            <p:nvPr/>
          </p:nvSpPr>
          <p:spPr>
            <a:xfrm>
              <a:off x="6242670" y="3794760"/>
              <a:ext cx="198060" cy="212780"/>
            </a:xfrm>
            <a:custGeom>
              <a:avLst/>
              <a:gdLst/>
              <a:ahLst/>
              <a:cxnLst/>
              <a:rect l="0" t="0" r="0" b="0"/>
              <a:pathLst>
                <a:path w="198060" h="212780">
                  <a:moveTo>
                    <a:pt x="38016" y="0"/>
                  </a:moveTo>
                  <a:lnTo>
                    <a:pt x="38016" y="25439"/>
                  </a:lnTo>
                  <a:lnTo>
                    <a:pt x="37169" y="27966"/>
                  </a:lnTo>
                  <a:lnTo>
                    <a:pt x="33967" y="33032"/>
                  </a:lnTo>
                  <a:lnTo>
                    <a:pt x="32773" y="36414"/>
                  </a:lnTo>
                  <a:lnTo>
                    <a:pt x="31978" y="40363"/>
                  </a:lnTo>
                  <a:lnTo>
                    <a:pt x="31448" y="44689"/>
                  </a:lnTo>
                  <a:lnTo>
                    <a:pt x="30247" y="48419"/>
                  </a:lnTo>
                  <a:lnTo>
                    <a:pt x="26653" y="54822"/>
                  </a:lnTo>
                  <a:lnTo>
                    <a:pt x="24508" y="58561"/>
                  </a:lnTo>
                  <a:lnTo>
                    <a:pt x="19864" y="67232"/>
                  </a:lnTo>
                  <a:lnTo>
                    <a:pt x="18287" y="71068"/>
                  </a:lnTo>
                  <a:lnTo>
                    <a:pt x="16534" y="77588"/>
                  </a:lnTo>
                  <a:lnTo>
                    <a:pt x="15219" y="79666"/>
                  </a:lnTo>
                  <a:lnTo>
                    <a:pt x="13495" y="81050"/>
                  </a:lnTo>
                  <a:lnTo>
                    <a:pt x="11498" y="81973"/>
                  </a:lnTo>
                  <a:lnTo>
                    <a:pt x="7019" y="85257"/>
                  </a:lnTo>
                  <a:lnTo>
                    <a:pt x="0" y="91333"/>
                  </a:lnTo>
                  <a:lnTo>
                    <a:pt x="10504" y="80825"/>
                  </a:lnTo>
                  <a:lnTo>
                    <a:pt x="14590" y="77590"/>
                  </a:lnTo>
                  <a:lnTo>
                    <a:pt x="19855" y="73740"/>
                  </a:lnTo>
                  <a:lnTo>
                    <a:pt x="25909" y="69480"/>
                  </a:lnTo>
                  <a:lnTo>
                    <a:pt x="31640" y="64947"/>
                  </a:lnTo>
                  <a:lnTo>
                    <a:pt x="37155" y="60231"/>
                  </a:lnTo>
                  <a:lnTo>
                    <a:pt x="42528" y="55394"/>
                  </a:lnTo>
                  <a:lnTo>
                    <a:pt x="48652" y="51323"/>
                  </a:lnTo>
                  <a:lnTo>
                    <a:pt x="55278" y="47762"/>
                  </a:lnTo>
                  <a:lnTo>
                    <a:pt x="62238" y="44541"/>
                  </a:lnTo>
                  <a:lnTo>
                    <a:pt x="68572" y="42394"/>
                  </a:lnTo>
                  <a:lnTo>
                    <a:pt x="74491" y="40963"/>
                  </a:lnTo>
                  <a:lnTo>
                    <a:pt x="80131" y="40008"/>
                  </a:lnTo>
                  <a:lnTo>
                    <a:pt x="86434" y="39373"/>
                  </a:lnTo>
                  <a:lnTo>
                    <a:pt x="93179" y="38948"/>
                  </a:lnTo>
                  <a:lnTo>
                    <a:pt x="106606" y="38477"/>
                  </a:lnTo>
                  <a:lnTo>
                    <a:pt x="118225" y="38268"/>
                  </a:lnTo>
                  <a:lnTo>
                    <a:pt x="123696" y="39058"/>
                  </a:lnTo>
                  <a:lnTo>
                    <a:pt x="129038" y="40432"/>
                  </a:lnTo>
                  <a:lnTo>
                    <a:pt x="153842" y="48721"/>
                  </a:lnTo>
                  <a:lnTo>
                    <a:pt x="160154" y="51954"/>
                  </a:lnTo>
                  <a:lnTo>
                    <a:pt x="166058" y="55802"/>
                  </a:lnTo>
                  <a:lnTo>
                    <a:pt x="171688" y="60062"/>
                  </a:lnTo>
                  <a:lnTo>
                    <a:pt x="176290" y="65441"/>
                  </a:lnTo>
                  <a:lnTo>
                    <a:pt x="180204" y="71567"/>
                  </a:lnTo>
                  <a:lnTo>
                    <a:pt x="183662" y="78192"/>
                  </a:lnTo>
                  <a:lnTo>
                    <a:pt x="186815" y="85148"/>
                  </a:lnTo>
                  <a:lnTo>
                    <a:pt x="189764" y="92325"/>
                  </a:lnTo>
                  <a:lnTo>
                    <a:pt x="192578" y="99650"/>
                  </a:lnTo>
                  <a:lnTo>
                    <a:pt x="194454" y="107074"/>
                  </a:lnTo>
                  <a:lnTo>
                    <a:pt x="195705" y="114562"/>
                  </a:lnTo>
                  <a:lnTo>
                    <a:pt x="196537" y="122095"/>
                  </a:lnTo>
                  <a:lnTo>
                    <a:pt x="197094" y="129656"/>
                  </a:lnTo>
                  <a:lnTo>
                    <a:pt x="197465" y="137238"/>
                  </a:lnTo>
                  <a:lnTo>
                    <a:pt x="197876" y="151588"/>
                  </a:lnTo>
                  <a:lnTo>
                    <a:pt x="198059" y="163610"/>
                  </a:lnTo>
                  <a:lnTo>
                    <a:pt x="197260" y="169187"/>
                  </a:lnTo>
                  <a:lnTo>
                    <a:pt x="195880" y="174598"/>
                  </a:lnTo>
                  <a:lnTo>
                    <a:pt x="194113" y="179898"/>
                  </a:lnTo>
                  <a:lnTo>
                    <a:pt x="192087" y="185126"/>
                  </a:lnTo>
                  <a:lnTo>
                    <a:pt x="189889" y="190304"/>
                  </a:lnTo>
                  <a:lnTo>
                    <a:pt x="187576" y="195450"/>
                  </a:lnTo>
                  <a:lnTo>
                    <a:pt x="184339" y="199726"/>
                  </a:lnTo>
                  <a:lnTo>
                    <a:pt x="180485" y="203424"/>
                  </a:lnTo>
                  <a:lnTo>
                    <a:pt x="176222" y="206736"/>
                  </a:lnTo>
                  <a:lnTo>
                    <a:pt x="171683" y="208944"/>
                  </a:lnTo>
                  <a:lnTo>
                    <a:pt x="166963" y="210416"/>
                  </a:lnTo>
                  <a:lnTo>
                    <a:pt x="162121" y="211397"/>
                  </a:lnTo>
                  <a:lnTo>
                    <a:pt x="157198" y="212052"/>
                  </a:lnTo>
                  <a:lnTo>
                    <a:pt x="152221" y="212488"/>
                  </a:lnTo>
                  <a:lnTo>
                    <a:pt x="147208" y="212779"/>
                  </a:lnTo>
                  <a:lnTo>
                    <a:pt x="141323" y="212126"/>
                  </a:lnTo>
                  <a:lnTo>
                    <a:pt x="134857" y="210844"/>
                  </a:lnTo>
                  <a:lnTo>
                    <a:pt x="128004" y="209143"/>
                  </a:lnTo>
                  <a:lnTo>
                    <a:pt x="121740" y="206315"/>
                  </a:lnTo>
                  <a:lnTo>
                    <a:pt x="115869" y="202736"/>
                  </a:lnTo>
                  <a:lnTo>
                    <a:pt x="110260" y="198658"/>
                  </a:lnTo>
                  <a:lnTo>
                    <a:pt x="104825" y="195092"/>
                  </a:lnTo>
                  <a:lnTo>
                    <a:pt x="99507" y="191868"/>
                  </a:lnTo>
                  <a:lnTo>
                    <a:pt x="94266" y="188872"/>
                  </a:lnTo>
                  <a:lnTo>
                    <a:pt x="83923" y="183286"/>
                  </a:lnTo>
                  <a:lnTo>
                    <a:pt x="68528" y="1752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1" name="SMARTInkAnnotation432"/>
            <p:cNvSpPr/>
            <p:nvPr/>
          </p:nvSpPr>
          <p:spPr>
            <a:xfrm>
              <a:off x="6311198" y="3749040"/>
              <a:ext cx="137307" cy="22861"/>
            </a:xfrm>
            <a:custGeom>
              <a:avLst/>
              <a:gdLst/>
              <a:ahLst/>
              <a:cxnLst/>
              <a:rect l="0" t="0" r="0" b="0"/>
              <a:pathLst>
                <a:path w="137307" h="22861">
                  <a:moveTo>
                    <a:pt x="0" y="22860"/>
                  </a:moveTo>
                  <a:lnTo>
                    <a:pt x="6568" y="16300"/>
                  </a:lnTo>
                  <a:lnTo>
                    <a:pt x="8617" y="15100"/>
                  </a:lnTo>
                  <a:lnTo>
                    <a:pt x="15414" y="11509"/>
                  </a:lnTo>
                  <a:lnTo>
                    <a:pt x="19599" y="10212"/>
                  </a:lnTo>
                  <a:lnTo>
                    <a:pt x="24084" y="9348"/>
                  </a:lnTo>
                  <a:lnTo>
                    <a:pt x="28769" y="8772"/>
                  </a:lnTo>
                  <a:lnTo>
                    <a:pt x="34436" y="8388"/>
                  </a:lnTo>
                  <a:lnTo>
                    <a:pt x="40756" y="8132"/>
                  </a:lnTo>
                  <a:lnTo>
                    <a:pt x="47513" y="7962"/>
                  </a:lnTo>
                  <a:lnTo>
                    <a:pt x="54559" y="7001"/>
                  </a:lnTo>
                  <a:lnTo>
                    <a:pt x="61799" y="5514"/>
                  </a:lnTo>
                  <a:lnTo>
                    <a:pt x="69169" y="3676"/>
                  </a:lnTo>
                  <a:lnTo>
                    <a:pt x="76626" y="2451"/>
                  </a:lnTo>
                  <a:lnTo>
                    <a:pt x="84139" y="1634"/>
                  </a:lnTo>
                  <a:lnTo>
                    <a:pt x="91690" y="1090"/>
                  </a:lnTo>
                  <a:lnTo>
                    <a:pt x="98419" y="726"/>
                  </a:lnTo>
                  <a:lnTo>
                    <a:pt x="110417" y="323"/>
                  </a:lnTo>
                  <a:lnTo>
                    <a:pt x="137306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2" name="SMARTInkAnnotation433"/>
            <p:cNvSpPr/>
            <p:nvPr/>
          </p:nvSpPr>
          <p:spPr>
            <a:xfrm>
              <a:off x="7081633" y="3771900"/>
              <a:ext cx="7629" cy="175261"/>
            </a:xfrm>
            <a:custGeom>
              <a:avLst/>
              <a:gdLst/>
              <a:ahLst/>
              <a:cxnLst/>
              <a:rect l="0" t="0" r="0" b="0"/>
              <a:pathLst>
                <a:path w="7629" h="175261">
                  <a:moveTo>
                    <a:pt x="7628" y="0"/>
                  </a:moveTo>
                  <a:lnTo>
                    <a:pt x="7628" y="65117"/>
                  </a:lnTo>
                  <a:lnTo>
                    <a:pt x="6780" y="71351"/>
                  </a:lnTo>
                  <a:lnTo>
                    <a:pt x="5366" y="78047"/>
                  </a:lnTo>
                  <a:lnTo>
                    <a:pt x="3578" y="85052"/>
                  </a:lnTo>
                  <a:lnTo>
                    <a:pt x="2386" y="92261"/>
                  </a:lnTo>
                  <a:lnTo>
                    <a:pt x="1590" y="99608"/>
                  </a:lnTo>
                  <a:lnTo>
                    <a:pt x="1059" y="107045"/>
                  </a:lnTo>
                  <a:lnTo>
                    <a:pt x="707" y="113697"/>
                  </a:lnTo>
                  <a:lnTo>
                    <a:pt x="314" y="125604"/>
                  </a:lnTo>
                  <a:lnTo>
                    <a:pt x="18" y="163309"/>
                  </a:lnTo>
                  <a:lnTo>
                    <a:pt x="0" y="1752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3" name="SMARTInkAnnotation434"/>
            <p:cNvSpPr/>
            <p:nvPr/>
          </p:nvSpPr>
          <p:spPr>
            <a:xfrm>
              <a:off x="7012980" y="3848100"/>
              <a:ext cx="106793" cy="7621"/>
            </a:xfrm>
            <a:custGeom>
              <a:avLst/>
              <a:gdLst/>
              <a:ahLst/>
              <a:cxnLst/>
              <a:rect l="0" t="0" r="0" b="0"/>
              <a:pathLst>
                <a:path w="106793" h="7621">
                  <a:moveTo>
                    <a:pt x="0" y="0"/>
                  </a:moveTo>
                  <a:lnTo>
                    <a:pt x="4050" y="4045"/>
                  </a:lnTo>
                  <a:lnTo>
                    <a:pt x="6938" y="5237"/>
                  </a:lnTo>
                  <a:lnTo>
                    <a:pt x="10559" y="6031"/>
                  </a:lnTo>
                  <a:lnTo>
                    <a:pt x="14667" y="6561"/>
                  </a:lnTo>
                  <a:lnTo>
                    <a:pt x="19101" y="6914"/>
                  </a:lnTo>
                  <a:lnTo>
                    <a:pt x="23753" y="7150"/>
                  </a:lnTo>
                  <a:lnTo>
                    <a:pt x="28549" y="7306"/>
                  </a:lnTo>
                  <a:lnTo>
                    <a:pt x="54515" y="7558"/>
                  </a:lnTo>
                  <a:lnTo>
                    <a:pt x="106792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4" name="SMARTInkAnnotation435"/>
            <p:cNvSpPr/>
            <p:nvPr/>
          </p:nvSpPr>
          <p:spPr>
            <a:xfrm>
              <a:off x="7234194" y="3749040"/>
              <a:ext cx="14944" cy="198121"/>
            </a:xfrm>
            <a:custGeom>
              <a:avLst/>
              <a:gdLst/>
              <a:ahLst/>
              <a:cxnLst/>
              <a:rect l="0" t="0" r="0" b="0"/>
              <a:pathLst>
                <a:path w="14944" h="198121">
                  <a:moveTo>
                    <a:pt x="7628" y="0"/>
                  </a:moveTo>
                  <a:lnTo>
                    <a:pt x="7628" y="18133"/>
                  </a:lnTo>
                  <a:lnTo>
                    <a:pt x="8476" y="21402"/>
                  </a:lnTo>
                  <a:lnTo>
                    <a:pt x="9889" y="25275"/>
                  </a:lnTo>
                  <a:lnTo>
                    <a:pt x="11678" y="29550"/>
                  </a:lnTo>
                  <a:lnTo>
                    <a:pt x="12870" y="33247"/>
                  </a:lnTo>
                  <a:lnTo>
                    <a:pt x="13666" y="36558"/>
                  </a:lnTo>
                  <a:lnTo>
                    <a:pt x="14196" y="39612"/>
                  </a:lnTo>
                  <a:lnTo>
                    <a:pt x="14549" y="44188"/>
                  </a:lnTo>
                  <a:lnTo>
                    <a:pt x="14784" y="49779"/>
                  </a:lnTo>
                  <a:lnTo>
                    <a:pt x="14943" y="56046"/>
                  </a:lnTo>
                  <a:lnTo>
                    <a:pt x="14199" y="62764"/>
                  </a:lnTo>
                  <a:lnTo>
                    <a:pt x="12856" y="69783"/>
                  </a:lnTo>
                  <a:lnTo>
                    <a:pt x="11113" y="77002"/>
                  </a:lnTo>
                  <a:lnTo>
                    <a:pt x="9952" y="84354"/>
                  </a:lnTo>
                  <a:lnTo>
                    <a:pt x="9178" y="91796"/>
                  </a:lnTo>
                  <a:lnTo>
                    <a:pt x="8661" y="99298"/>
                  </a:lnTo>
                  <a:lnTo>
                    <a:pt x="8317" y="106839"/>
                  </a:lnTo>
                  <a:lnTo>
                    <a:pt x="7934" y="121990"/>
                  </a:lnTo>
                  <a:lnTo>
                    <a:pt x="6984" y="128741"/>
                  </a:lnTo>
                  <a:lnTo>
                    <a:pt x="5504" y="134933"/>
                  </a:lnTo>
                  <a:lnTo>
                    <a:pt x="3670" y="140756"/>
                  </a:lnTo>
                  <a:lnTo>
                    <a:pt x="2446" y="146331"/>
                  </a:lnTo>
                  <a:lnTo>
                    <a:pt x="1630" y="151741"/>
                  </a:lnTo>
                  <a:lnTo>
                    <a:pt x="1087" y="157040"/>
                  </a:lnTo>
                  <a:lnTo>
                    <a:pt x="725" y="162267"/>
                  </a:lnTo>
                  <a:lnTo>
                    <a:pt x="484" y="167445"/>
                  </a:lnTo>
                  <a:lnTo>
                    <a:pt x="216" y="177713"/>
                  </a:lnTo>
                  <a:lnTo>
                    <a:pt x="0" y="1981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5" name="SMARTInkAnnotation436"/>
            <p:cNvSpPr/>
            <p:nvPr/>
          </p:nvSpPr>
          <p:spPr>
            <a:xfrm>
              <a:off x="7333362" y="3733800"/>
              <a:ext cx="197716" cy="213361"/>
            </a:xfrm>
            <a:custGeom>
              <a:avLst/>
              <a:gdLst/>
              <a:ahLst/>
              <a:cxnLst/>
              <a:rect l="0" t="0" r="0" b="0"/>
              <a:pathLst>
                <a:path w="197716" h="213361">
                  <a:moveTo>
                    <a:pt x="45765" y="0"/>
                  </a:moveTo>
                  <a:lnTo>
                    <a:pt x="45765" y="14153"/>
                  </a:lnTo>
                  <a:lnTo>
                    <a:pt x="41716" y="18964"/>
                  </a:lnTo>
                  <a:lnTo>
                    <a:pt x="40522" y="21109"/>
                  </a:lnTo>
                  <a:lnTo>
                    <a:pt x="39197" y="25751"/>
                  </a:lnTo>
                  <a:lnTo>
                    <a:pt x="37997" y="29020"/>
                  </a:lnTo>
                  <a:lnTo>
                    <a:pt x="36348" y="32893"/>
                  </a:lnTo>
                  <a:lnTo>
                    <a:pt x="34401" y="37169"/>
                  </a:lnTo>
                  <a:lnTo>
                    <a:pt x="32257" y="40866"/>
                  </a:lnTo>
                  <a:lnTo>
                    <a:pt x="27614" y="47232"/>
                  </a:lnTo>
                  <a:lnTo>
                    <a:pt x="26035" y="50961"/>
                  </a:lnTo>
                  <a:lnTo>
                    <a:pt x="24984" y="55141"/>
                  </a:lnTo>
                  <a:lnTo>
                    <a:pt x="24283" y="59620"/>
                  </a:lnTo>
                  <a:lnTo>
                    <a:pt x="22969" y="63454"/>
                  </a:lnTo>
                  <a:lnTo>
                    <a:pt x="19246" y="69971"/>
                  </a:lnTo>
                  <a:lnTo>
                    <a:pt x="17068" y="73740"/>
                  </a:lnTo>
                  <a:lnTo>
                    <a:pt x="12387" y="82445"/>
                  </a:lnTo>
                  <a:lnTo>
                    <a:pt x="9952" y="86290"/>
                  </a:lnTo>
                  <a:lnTo>
                    <a:pt x="4986" y="92820"/>
                  </a:lnTo>
                  <a:lnTo>
                    <a:pt x="435" y="98512"/>
                  </a:lnTo>
                  <a:lnTo>
                    <a:pt x="55" y="105019"/>
                  </a:lnTo>
                  <a:lnTo>
                    <a:pt x="35" y="105573"/>
                  </a:lnTo>
                  <a:lnTo>
                    <a:pt x="0" y="100022"/>
                  </a:lnTo>
                  <a:lnTo>
                    <a:pt x="4047" y="95300"/>
                  </a:lnTo>
                  <a:lnTo>
                    <a:pt x="14663" y="84493"/>
                  </a:lnTo>
                  <a:lnTo>
                    <a:pt x="19945" y="81729"/>
                  </a:lnTo>
                  <a:lnTo>
                    <a:pt x="26010" y="79886"/>
                  </a:lnTo>
                  <a:lnTo>
                    <a:pt x="32595" y="78658"/>
                  </a:lnTo>
                  <a:lnTo>
                    <a:pt x="39528" y="76991"/>
                  </a:lnTo>
                  <a:lnTo>
                    <a:pt x="46692" y="75035"/>
                  </a:lnTo>
                  <a:lnTo>
                    <a:pt x="54012" y="72883"/>
                  </a:lnTo>
                  <a:lnTo>
                    <a:pt x="60586" y="71449"/>
                  </a:lnTo>
                  <a:lnTo>
                    <a:pt x="66664" y="70493"/>
                  </a:lnTo>
                  <a:lnTo>
                    <a:pt x="72412" y="69855"/>
                  </a:lnTo>
                  <a:lnTo>
                    <a:pt x="78786" y="69430"/>
                  </a:lnTo>
                  <a:lnTo>
                    <a:pt x="85578" y="69147"/>
                  </a:lnTo>
                  <a:lnTo>
                    <a:pt x="92648" y="68958"/>
                  </a:lnTo>
                  <a:lnTo>
                    <a:pt x="100752" y="69679"/>
                  </a:lnTo>
                  <a:lnTo>
                    <a:pt x="109545" y="71006"/>
                  </a:lnTo>
                  <a:lnTo>
                    <a:pt x="118797" y="72737"/>
                  </a:lnTo>
                  <a:lnTo>
                    <a:pt x="126661" y="74738"/>
                  </a:lnTo>
                  <a:lnTo>
                    <a:pt x="133598" y="76919"/>
                  </a:lnTo>
                  <a:lnTo>
                    <a:pt x="146674" y="81600"/>
                  </a:lnTo>
                  <a:lnTo>
                    <a:pt x="160963" y="86502"/>
                  </a:lnTo>
                  <a:lnTo>
                    <a:pt x="167484" y="89841"/>
                  </a:lnTo>
                  <a:lnTo>
                    <a:pt x="173527" y="93761"/>
                  </a:lnTo>
                  <a:lnTo>
                    <a:pt x="179251" y="98067"/>
                  </a:lnTo>
                  <a:lnTo>
                    <a:pt x="183914" y="102632"/>
                  </a:lnTo>
                  <a:lnTo>
                    <a:pt x="187872" y="107368"/>
                  </a:lnTo>
                  <a:lnTo>
                    <a:pt x="191356" y="112219"/>
                  </a:lnTo>
                  <a:lnTo>
                    <a:pt x="193681" y="117146"/>
                  </a:lnTo>
                  <a:lnTo>
                    <a:pt x="195229" y="122124"/>
                  </a:lnTo>
                  <a:lnTo>
                    <a:pt x="196261" y="127136"/>
                  </a:lnTo>
                  <a:lnTo>
                    <a:pt x="196950" y="132171"/>
                  </a:lnTo>
                  <a:lnTo>
                    <a:pt x="197409" y="137221"/>
                  </a:lnTo>
                  <a:lnTo>
                    <a:pt x="197715" y="142280"/>
                  </a:lnTo>
                  <a:lnTo>
                    <a:pt x="197072" y="147347"/>
                  </a:lnTo>
                  <a:lnTo>
                    <a:pt x="195795" y="152418"/>
                  </a:lnTo>
                  <a:lnTo>
                    <a:pt x="194096" y="157492"/>
                  </a:lnTo>
                  <a:lnTo>
                    <a:pt x="192116" y="162568"/>
                  </a:lnTo>
                  <a:lnTo>
                    <a:pt x="189949" y="167646"/>
                  </a:lnTo>
                  <a:lnTo>
                    <a:pt x="185280" y="177802"/>
                  </a:lnTo>
                  <a:lnTo>
                    <a:pt x="180380" y="187961"/>
                  </a:lnTo>
                  <a:lnTo>
                    <a:pt x="177039" y="192194"/>
                  </a:lnTo>
                  <a:lnTo>
                    <a:pt x="173117" y="195863"/>
                  </a:lnTo>
                  <a:lnTo>
                    <a:pt x="168806" y="199156"/>
                  </a:lnTo>
                  <a:lnTo>
                    <a:pt x="164238" y="202197"/>
                  </a:lnTo>
                  <a:lnTo>
                    <a:pt x="159497" y="205072"/>
                  </a:lnTo>
                  <a:lnTo>
                    <a:pt x="154641" y="207835"/>
                  </a:lnTo>
                  <a:lnTo>
                    <a:pt x="149709" y="209676"/>
                  </a:lnTo>
                  <a:lnTo>
                    <a:pt x="144725" y="210904"/>
                  </a:lnTo>
                  <a:lnTo>
                    <a:pt x="139708" y="211723"/>
                  </a:lnTo>
                  <a:lnTo>
                    <a:pt x="134668" y="212269"/>
                  </a:lnTo>
                  <a:lnTo>
                    <a:pt x="129613" y="212633"/>
                  </a:lnTo>
                  <a:lnTo>
                    <a:pt x="120324" y="213037"/>
                  </a:lnTo>
                  <a:lnTo>
                    <a:pt x="106790" y="2133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6" name="SMARTInkAnnotation437"/>
            <p:cNvSpPr/>
            <p:nvPr/>
          </p:nvSpPr>
          <p:spPr>
            <a:xfrm>
              <a:off x="7356243" y="3703322"/>
              <a:ext cx="259355" cy="15239"/>
            </a:xfrm>
            <a:custGeom>
              <a:avLst/>
              <a:gdLst/>
              <a:ahLst/>
              <a:cxnLst/>
              <a:rect l="0" t="0" r="0" b="0"/>
              <a:pathLst>
                <a:path w="259355" h="15239">
                  <a:moveTo>
                    <a:pt x="0" y="15238"/>
                  </a:moveTo>
                  <a:lnTo>
                    <a:pt x="13136" y="8677"/>
                  </a:lnTo>
                  <a:lnTo>
                    <a:pt x="15537" y="8324"/>
                  </a:lnTo>
                  <a:lnTo>
                    <a:pt x="22726" y="7932"/>
                  </a:lnTo>
                  <a:lnTo>
                    <a:pt x="27865" y="6981"/>
                  </a:lnTo>
                  <a:lnTo>
                    <a:pt x="33832" y="5500"/>
                  </a:lnTo>
                  <a:lnTo>
                    <a:pt x="40354" y="3666"/>
                  </a:lnTo>
                  <a:lnTo>
                    <a:pt x="47244" y="2443"/>
                  </a:lnTo>
                  <a:lnTo>
                    <a:pt x="54381" y="1628"/>
                  </a:lnTo>
                  <a:lnTo>
                    <a:pt x="61681" y="1084"/>
                  </a:lnTo>
                  <a:lnTo>
                    <a:pt x="69090" y="722"/>
                  </a:lnTo>
                  <a:lnTo>
                    <a:pt x="84103" y="320"/>
                  </a:lnTo>
                  <a:lnTo>
                    <a:pt x="201880" y="0"/>
                  </a:lnTo>
                  <a:lnTo>
                    <a:pt x="210868" y="846"/>
                  </a:lnTo>
                  <a:lnTo>
                    <a:pt x="219402" y="2257"/>
                  </a:lnTo>
                  <a:lnTo>
                    <a:pt x="227634" y="4044"/>
                  </a:lnTo>
                  <a:lnTo>
                    <a:pt x="233970" y="5235"/>
                  </a:lnTo>
                  <a:lnTo>
                    <a:pt x="239041" y="6029"/>
                  </a:lnTo>
                  <a:lnTo>
                    <a:pt x="243269" y="6559"/>
                  </a:lnTo>
                  <a:lnTo>
                    <a:pt x="246936" y="6912"/>
                  </a:lnTo>
                  <a:lnTo>
                    <a:pt x="250228" y="7148"/>
                  </a:lnTo>
                  <a:lnTo>
                    <a:pt x="259354" y="761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7" name="SMARTInkAnnotation438"/>
            <p:cNvSpPr/>
            <p:nvPr/>
          </p:nvSpPr>
          <p:spPr>
            <a:xfrm>
              <a:off x="5128849" y="4145280"/>
              <a:ext cx="152562" cy="323161"/>
            </a:xfrm>
            <a:custGeom>
              <a:avLst/>
              <a:gdLst/>
              <a:ahLst/>
              <a:cxnLst/>
              <a:rect l="0" t="0" r="0" b="0"/>
              <a:pathLst>
                <a:path w="152562" h="323161">
                  <a:moveTo>
                    <a:pt x="152561" y="0"/>
                  </a:moveTo>
                  <a:lnTo>
                    <a:pt x="152561" y="11351"/>
                  </a:lnTo>
                  <a:lnTo>
                    <a:pt x="151714" y="13495"/>
                  </a:lnTo>
                  <a:lnTo>
                    <a:pt x="146471" y="21402"/>
                  </a:lnTo>
                  <a:lnTo>
                    <a:pt x="141943" y="29550"/>
                  </a:lnTo>
                  <a:lnTo>
                    <a:pt x="139550" y="34940"/>
                  </a:lnTo>
                  <a:lnTo>
                    <a:pt x="137106" y="41073"/>
                  </a:lnTo>
                  <a:lnTo>
                    <a:pt x="134630" y="47702"/>
                  </a:lnTo>
                  <a:lnTo>
                    <a:pt x="131283" y="54661"/>
                  </a:lnTo>
                  <a:lnTo>
                    <a:pt x="127358" y="61841"/>
                  </a:lnTo>
                  <a:lnTo>
                    <a:pt x="123046" y="69167"/>
                  </a:lnTo>
                  <a:lnTo>
                    <a:pt x="113733" y="84081"/>
                  </a:lnTo>
                  <a:lnTo>
                    <a:pt x="108877" y="91614"/>
                  </a:lnTo>
                  <a:lnTo>
                    <a:pt x="103944" y="100023"/>
                  </a:lnTo>
                  <a:lnTo>
                    <a:pt x="98961" y="109015"/>
                  </a:lnTo>
                  <a:lnTo>
                    <a:pt x="93943" y="118397"/>
                  </a:lnTo>
                  <a:lnTo>
                    <a:pt x="81587" y="140110"/>
                  </a:lnTo>
                  <a:lnTo>
                    <a:pt x="74733" y="151827"/>
                  </a:lnTo>
                  <a:lnTo>
                    <a:pt x="68468" y="163871"/>
                  </a:lnTo>
                  <a:lnTo>
                    <a:pt x="62597" y="176134"/>
                  </a:lnTo>
                  <a:lnTo>
                    <a:pt x="56987" y="188543"/>
                  </a:lnTo>
                  <a:lnTo>
                    <a:pt x="50705" y="200202"/>
                  </a:lnTo>
                  <a:lnTo>
                    <a:pt x="43974" y="211361"/>
                  </a:lnTo>
                  <a:lnTo>
                    <a:pt x="36943" y="222188"/>
                  </a:lnTo>
                  <a:lnTo>
                    <a:pt x="31409" y="232792"/>
                  </a:lnTo>
                  <a:lnTo>
                    <a:pt x="26873" y="243248"/>
                  </a:lnTo>
                  <a:lnTo>
                    <a:pt x="23000" y="253605"/>
                  </a:lnTo>
                  <a:lnTo>
                    <a:pt x="18723" y="263897"/>
                  </a:lnTo>
                  <a:lnTo>
                    <a:pt x="14177" y="274144"/>
                  </a:lnTo>
                  <a:lnTo>
                    <a:pt x="9451" y="284363"/>
                  </a:lnTo>
                  <a:lnTo>
                    <a:pt x="6301" y="292022"/>
                  </a:lnTo>
                  <a:lnTo>
                    <a:pt x="4200" y="297974"/>
                  </a:lnTo>
                  <a:lnTo>
                    <a:pt x="1866" y="306846"/>
                  </a:lnTo>
                  <a:lnTo>
                    <a:pt x="552" y="316601"/>
                  </a:lnTo>
                  <a:lnTo>
                    <a:pt x="163" y="323160"/>
                  </a:lnTo>
                  <a:lnTo>
                    <a:pt x="109" y="322967"/>
                  </a:lnTo>
                  <a:lnTo>
                    <a:pt x="0" y="3200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8" name="SMARTInkAnnotation439"/>
            <p:cNvSpPr/>
            <p:nvPr/>
          </p:nvSpPr>
          <p:spPr>
            <a:xfrm>
              <a:off x="5289038" y="4130040"/>
              <a:ext cx="129677" cy="365761"/>
            </a:xfrm>
            <a:custGeom>
              <a:avLst/>
              <a:gdLst/>
              <a:ahLst/>
              <a:cxnLst/>
              <a:rect l="0" t="0" r="0" b="0"/>
              <a:pathLst>
                <a:path w="129677" h="365761">
                  <a:moveTo>
                    <a:pt x="129676" y="0"/>
                  </a:moveTo>
                  <a:lnTo>
                    <a:pt x="125628" y="4045"/>
                  </a:lnTo>
                  <a:lnTo>
                    <a:pt x="124434" y="6084"/>
                  </a:lnTo>
                  <a:lnTo>
                    <a:pt x="123108" y="10606"/>
                  </a:lnTo>
                  <a:lnTo>
                    <a:pt x="122362" y="21957"/>
                  </a:lnTo>
                  <a:lnTo>
                    <a:pt x="120563" y="26491"/>
                  </a:lnTo>
                  <a:lnTo>
                    <a:pt x="117668" y="31208"/>
                  </a:lnTo>
                  <a:lnTo>
                    <a:pt x="114043" y="36045"/>
                  </a:lnTo>
                  <a:lnTo>
                    <a:pt x="110779" y="41810"/>
                  </a:lnTo>
                  <a:lnTo>
                    <a:pt x="107755" y="48193"/>
                  </a:lnTo>
                  <a:lnTo>
                    <a:pt x="104891" y="54989"/>
                  </a:lnTo>
                  <a:lnTo>
                    <a:pt x="101287" y="62906"/>
                  </a:lnTo>
                  <a:lnTo>
                    <a:pt x="92763" y="80734"/>
                  </a:lnTo>
                  <a:lnTo>
                    <a:pt x="88964" y="91076"/>
                  </a:lnTo>
                  <a:lnTo>
                    <a:pt x="85583" y="102204"/>
                  </a:lnTo>
                  <a:lnTo>
                    <a:pt x="82483" y="113856"/>
                  </a:lnTo>
                  <a:lnTo>
                    <a:pt x="77872" y="125858"/>
                  </a:lnTo>
                  <a:lnTo>
                    <a:pt x="72256" y="138092"/>
                  </a:lnTo>
                  <a:lnTo>
                    <a:pt x="65970" y="150481"/>
                  </a:lnTo>
                  <a:lnTo>
                    <a:pt x="60931" y="162974"/>
                  </a:lnTo>
                  <a:lnTo>
                    <a:pt x="56724" y="175536"/>
                  </a:lnTo>
                  <a:lnTo>
                    <a:pt x="53072" y="188144"/>
                  </a:lnTo>
                  <a:lnTo>
                    <a:pt x="48942" y="200782"/>
                  </a:lnTo>
                  <a:lnTo>
                    <a:pt x="44494" y="213442"/>
                  </a:lnTo>
                  <a:lnTo>
                    <a:pt x="39834" y="226115"/>
                  </a:lnTo>
                  <a:lnTo>
                    <a:pt x="35879" y="237950"/>
                  </a:lnTo>
                  <a:lnTo>
                    <a:pt x="32395" y="249226"/>
                  </a:lnTo>
                  <a:lnTo>
                    <a:pt x="29224" y="260131"/>
                  </a:lnTo>
                  <a:lnTo>
                    <a:pt x="25416" y="270787"/>
                  </a:lnTo>
                  <a:lnTo>
                    <a:pt x="21182" y="281278"/>
                  </a:lnTo>
                  <a:lnTo>
                    <a:pt x="16664" y="291659"/>
                  </a:lnTo>
                  <a:lnTo>
                    <a:pt x="12805" y="301119"/>
                  </a:lnTo>
                  <a:lnTo>
                    <a:pt x="6256" y="318404"/>
                  </a:lnTo>
                  <a:lnTo>
                    <a:pt x="4171" y="325722"/>
                  </a:lnTo>
                  <a:lnTo>
                    <a:pt x="2781" y="332295"/>
                  </a:lnTo>
                  <a:lnTo>
                    <a:pt x="1236" y="343267"/>
                  </a:lnTo>
                  <a:lnTo>
                    <a:pt x="367" y="354203"/>
                  </a:lnTo>
                  <a:lnTo>
                    <a:pt x="0" y="3657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9" name="SMARTInkAnnotation440"/>
            <p:cNvSpPr/>
            <p:nvPr/>
          </p:nvSpPr>
          <p:spPr>
            <a:xfrm>
              <a:off x="5419172" y="4389120"/>
              <a:ext cx="335179" cy="175261"/>
            </a:xfrm>
            <a:custGeom>
              <a:avLst/>
              <a:gdLst/>
              <a:ahLst/>
              <a:cxnLst/>
              <a:rect l="0" t="0" r="0" b="0"/>
              <a:pathLst>
                <a:path w="335179" h="175261">
                  <a:moveTo>
                    <a:pt x="98708" y="0"/>
                  </a:moveTo>
                  <a:lnTo>
                    <a:pt x="94658" y="0"/>
                  </a:lnTo>
                  <a:lnTo>
                    <a:pt x="93465" y="847"/>
                  </a:lnTo>
                  <a:lnTo>
                    <a:pt x="92671" y="2258"/>
                  </a:lnTo>
                  <a:lnTo>
                    <a:pt x="92140" y="4045"/>
                  </a:lnTo>
                  <a:lnTo>
                    <a:pt x="90939" y="5237"/>
                  </a:lnTo>
                  <a:lnTo>
                    <a:pt x="89291" y="6031"/>
                  </a:lnTo>
                  <a:lnTo>
                    <a:pt x="87345" y="6561"/>
                  </a:lnTo>
                  <a:lnTo>
                    <a:pt x="82921" y="9408"/>
                  </a:lnTo>
                  <a:lnTo>
                    <a:pt x="80556" y="11351"/>
                  </a:lnTo>
                  <a:lnTo>
                    <a:pt x="77284" y="12648"/>
                  </a:lnTo>
                  <a:lnTo>
                    <a:pt x="69126" y="14088"/>
                  </a:lnTo>
                  <a:lnTo>
                    <a:pt x="65426" y="16165"/>
                  </a:lnTo>
                  <a:lnTo>
                    <a:pt x="62111" y="19244"/>
                  </a:lnTo>
                  <a:lnTo>
                    <a:pt x="59055" y="22989"/>
                  </a:lnTo>
                  <a:lnTo>
                    <a:pt x="55321" y="26333"/>
                  </a:lnTo>
                  <a:lnTo>
                    <a:pt x="51137" y="29409"/>
                  </a:lnTo>
                  <a:lnTo>
                    <a:pt x="46653" y="32305"/>
                  </a:lnTo>
                  <a:lnTo>
                    <a:pt x="41968" y="35931"/>
                  </a:lnTo>
                  <a:lnTo>
                    <a:pt x="37149" y="40040"/>
                  </a:lnTo>
                  <a:lnTo>
                    <a:pt x="32242" y="44473"/>
                  </a:lnTo>
                  <a:lnTo>
                    <a:pt x="28123" y="49122"/>
                  </a:lnTo>
                  <a:lnTo>
                    <a:pt x="24529" y="53915"/>
                  </a:lnTo>
                  <a:lnTo>
                    <a:pt x="21285" y="58803"/>
                  </a:lnTo>
                  <a:lnTo>
                    <a:pt x="18276" y="63755"/>
                  </a:lnTo>
                  <a:lnTo>
                    <a:pt x="15423" y="68750"/>
                  </a:lnTo>
                  <a:lnTo>
                    <a:pt x="9990" y="78815"/>
                  </a:lnTo>
                  <a:lnTo>
                    <a:pt x="4751" y="88934"/>
                  </a:lnTo>
                  <a:lnTo>
                    <a:pt x="3015" y="94002"/>
                  </a:lnTo>
                  <a:lnTo>
                    <a:pt x="1858" y="99075"/>
                  </a:lnTo>
                  <a:lnTo>
                    <a:pt x="1086" y="104150"/>
                  </a:lnTo>
                  <a:lnTo>
                    <a:pt x="572" y="109227"/>
                  </a:lnTo>
                  <a:lnTo>
                    <a:pt x="229" y="114305"/>
                  </a:lnTo>
                  <a:lnTo>
                    <a:pt x="0" y="119383"/>
                  </a:lnTo>
                  <a:lnTo>
                    <a:pt x="696" y="123615"/>
                  </a:lnTo>
                  <a:lnTo>
                    <a:pt x="2007" y="127284"/>
                  </a:lnTo>
                  <a:lnTo>
                    <a:pt x="3728" y="130575"/>
                  </a:lnTo>
                  <a:lnTo>
                    <a:pt x="6571" y="132771"/>
                  </a:lnTo>
                  <a:lnTo>
                    <a:pt x="10161" y="134233"/>
                  </a:lnTo>
                  <a:lnTo>
                    <a:pt x="18671" y="135859"/>
                  </a:lnTo>
                  <a:lnTo>
                    <a:pt x="28103" y="136582"/>
                  </a:lnTo>
                  <a:lnTo>
                    <a:pt x="37946" y="134645"/>
                  </a:lnTo>
                  <a:lnTo>
                    <a:pt x="47971" y="130962"/>
                  </a:lnTo>
                  <a:lnTo>
                    <a:pt x="58077" y="126504"/>
                  </a:lnTo>
                  <a:lnTo>
                    <a:pt x="63993" y="123282"/>
                  </a:lnTo>
                  <a:lnTo>
                    <a:pt x="70479" y="119442"/>
                  </a:lnTo>
                  <a:lnTo>
                    <a:pt x="77346" y="115188"/>
                  </a:lnTo>
                  <a:lnTo>
                    <a:pt x="82772" y="110658"/>
                  </a:lnTo>
                  <a:lnTo>
                    <a:pt x="87236" y="105946"/>
                  </a:lnTo>
                  <a:lnTo>
                    <a:pt x="91060" y="101111"/>
                  </a:lnTo>
                  <a:lnTo>
                    <a:pt x="95304" y="96194"/>
                  </a:lnTo>
                  <a:lnTo>
                    <a:pt x="99829" y="91222"/>
                  </a:lnTo>
                  <a:lnTo>
                    <a:pt x="104540" y="86215"/>
                  </a:lnTo>
                  <a:lnTo>
                    <a:pt x="108530" y="80336"/>
                  </a:lnTo>
                  <a:lnTo>
                    <a:pt x="112036" y="73878"/>
                  </a:lnTo>
                  <a:lnTo>
                    <a:pt x="121020" y="54910"/>
                  </a:lnTo>
                  <a:lnTo>
                    <a:pt x="123754" y="49306"/>
                  </a:lnTo>
                  <a:lnTo>
                    <a:pt x="125576" y="43878"/>
                  </a:lnTo>
                  <a:lnTo>
                    <a:pt x="126791" y="38565"/>
                  </a:lnTo>
                  <a:lnTo>
                    <a:pt x="127601" y="33330"/>
                  </a:lnTo>
                  <a:lnTo>
                    <a:pt x="128988" y="28147"/>
                  </a:lnTo>
                  <a:lnTo>
                    <a:pt x="130760" y="22998"/>
                  </a:lnTo>
                  <a:lnTo>
                    <a:pt x="132790" y="17872"/>
                  </a:lnTo>
                  <a:lnTo>
                    <a:pt x="134143" y="13608"/>
                  </a:lnTo>
                  <a:lnTo>
                    <a:pt x="135044" y="9918"/>
                  </a:lnTo>
                  <a:lnTo>
                    <a:pt x="136742" y="581"/>
                  </a:lnTo>
                  <a:lnTo>
                    <a:pt x="134541" y="258"/>
                  </a:lnTo>
                  <a:lnTo>
                    <a:pt x="132767" y="172"/>
                  </a:lnTo>
                  <a:lnTo>
                    <a:pt x="131585" y="962"/>
                  </a:lnTo>
                  <a:lnTo>
                    <a:pt x="130796" y="2335"/>
                  </a:lnTo>
                  <a:lnTo>
                    <a:pt x="129921" y="6117"/>
                  </a:lnTo>
                  <a:lnTo>
                    <a:pt x="129532" y="10621"/>
                  </a:lnTo>
                  <a:lnTo>
                    <a:pt x="130275" y="13854"/>
                  </a:lnTo>
                  <a:lnTo>
                    <a:pt x="131619" y="17702"/>
                  </a:lnTo>
                  <a:lnTo>
                    <a:pt x="133362" y="21962"/>
                  </a:lnTo>
                  <a:lnTo>
                    <a:pt x="135372" y="26495"/>
                  </a:lnTo>
                  <a:lnTo>
                    <a:pt x="139865" y="36047"/>
                  </a:lnTo>
                  <a:lnTo>
                    <a:pt x="147159" y="50944"/>
                  </a:lnTo>
                  <a:lnTo>
                    <a:pt x="150503" y="55976"/>
                  </a:lnTo>
                  <a:lnTo>
                    <a:pt x="154427" y="61024"/>
                  </a:lnTo>
                  <a:lnTo>
                    <a:pt x="158738" y="66083"/>
                  </a:lnTo>
                  <a:lnTo>
                    <a:pt x="164155" y="71995"/>
                  </a:lnTo>
                  <a:lnTo>
                    <a:pt x="176954" y="85338"/>
                  </a:lnTo>
                  <a:lnTo>
                    <a:pt x="183927" y="91605"/>
                  </a:lnTo>
                  <a:lnTo>
                    <a:pt x="191118" y="97477"/>
                  </a:lnTo>
                  <a:lnTo>
                    <a:pt x="198455" y="103084"/>
                  </a:lnTo>
                  <a:lnTo>
                    <a:pt x="206737" y="108516"/>
                  </a:lnTo>
                  <a:lnTo>
                    <a:pt x="215648" y="113831"/>
                  </a:lnTo>
                  <a:lnTo>
                    <a:pt x="224979" y="119067"/>
                  </a:lnTo>
                  <a:lnTo>
                    <a:pt x="233743" y="124251"/>
                  </a:lnTo>
                  <a:lnTo>
                    <a:pt x="250260" y="134528"/>
                  </a:lnTo>
                  <a:lnTo>
                    <a:pt x="258224" y="138792"/>
                  </a:lnTo>
                  <a:lnTo>
                    <a:pt x="266077" y="142481"/>
                  </a:lnTo>
                  <a:lnTo>
                    <a:pt x="273855" y="145787"/>
                  </a:lnTo>
                  <a:lnTo>
                    <a:pt x="280734" y="149685"/>
                  </a:lnTo>
                  <a:lnTo>
                    <a:pt x="287016" y="153977"/>
                  </a:lnTo>
                  <a:lnTo>
                    <a:pt x="292899" y="158531"/>
                  </a:lnTo>
                  <a:lnTo>
                    <a:pt x="298517" y="161567"/>
                  </a:lnTo>
                  <a:lnTo>
                    <a:pt x="303957" y="163592"/>
                  </a:lnTo>
                  <a:lnTo>
                    <a:pt x="309278" y="164941"/>
                  </a:lnTo>
                  <a:lnTo>
                    <a:pt x="319711" y="168699"/>
                  </a:lnTo>
                  <a:lnTo>
                    <a:pt x="335178" y="1752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0" name="SMARTInkAnnotation441"/>
            <p:cNvSpPr/>
            <p:nvPr/>
          </p:nvSpPr>
          <p:spPr>
            <a:xfrm>
              <a:off x="5800118" y="4434840"/>
              <a:ext cx="167818" cy="1"/>
            </a:xfrm>
            <a:custGeom>
              <a:avLst/>
              <a:gdLst/>
              <a:ahLst/>
              <a:cxnLst/>
              <a:rect l="0" t="0" r="0" b="0"/>
              <a:pathLst>
                <a:path w="167818" h="1">
                  <a:moveTo>
                    <a:pt x="0" y="0"/>
                  </a:moveTo>
                  <a:lnTo>
                    <a:pt x="16781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1" name="SMARTInkAnnotation442"/>
            <p:cNvSpPr/>
            <p:nvPr/>
          </p:nvSpPr>
          <p:spPr>
            <a:xfrm>
              <a:off x="5876399" y="4541520"/>
              <a:ext cx="228843" cy="15241"/>
            </a:xfrm>
            <a:custGeom>
              <a:avLst/>
              <a:gdLst/>
              <a:ahLst/>
              <a:cxnLst/>
              <a:rect l="0" t="0" r="0" b="0"/>
              <a:pathLst>
                <a:path w="228843" h="15241">
                  <a:moveTo>
                    <a:pt x="0" y="0"/>
                  </a:moveTo>
                  <a:lnTo>
                    <a:pt x="6568" y="6561"/>
                  </a:lnTo>
                  <a:lnTo>
                    <a:pt x="7768" y="6914"/>
                  </a:lnTo>
                  <a:lnTo>
                    <a:pt x="11363" y="7306"/>
                  </a:lnTo>
                  <a:lnTo>
                    <a:pt x="15203" y="8258"/>
                  </a:lnTo>
                  <a:lnTo>
                    <a:pt x="20307" y="9739"/>
                  </a:lnTo>
                  <a:lnTo>
                    <a:pt x="26251" y="11573"/>
                  </a:lnTo>
                  <a:lnTo>
                    <a:pt x="31909" y="12795"/>
                  </a:lnTo>
                  <a:lnTo>
                    <a:pt x="37377" y="13610"/>
                  </a:lnTo>
                  <a:lnTo>
                    <a:pt x="42716" y="14153"/>
                  </a:lnTo>
                  <a:lnTo>
                    <a:pt x="49667" y="14515"/>
                  </a:lnTo>
                  <a:lnTo>
                    <a:pt x="66429" y="14919"/>
                  </a:lnTo>
                  <a:lnTo>
                    <a:pt x="228842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2" name="SMARTInkAnnotation443"/>
            <p:cNvSpPr/>
            <p:nvPr/>
          </p:nvSpPr>
          <p:spPr>
            <a:xfrm>
              <a:off x="6120631" y="4213860"/>
              <a:ext cx="266849" cy="91410"/>
            </a:xfrm>
            <a:custGeom>
              <a:avLst/>
              <a:gdLst/>
              <a:ahLst/>
              <a:cxnLst/>
              <a:rect l="0" t="0" r="0" b="0"/>
              <a:pathLst>
                <a:path w="266849" h="91410">
                  <a:moveTo>
                    <a:pt x="68519" y="0"/>
                  </a:moveTo>
                  <a:lnTo>
                    <a:pt x="64468" y="4045"/>
                  </a:lnTo>
                  <a:lnTo>
                    <a:pt x="63276" y="6084"/>
                  </a:lnTo>
                  <a:lnTo>
                    <a:pt x="62480" y="8289"/>
                  </a:lnTo>
                  <a:lnTo>
                    <a:pt x="61950" y="10606"/>
                  </a:lnTo>
                  <a:lnTo>
                    <a:pt x="60749" y="13844"/>
                  </a:lnTo>
                  <a:lnTo>
                    <a:pt x="59101" y="17696"/>
                  </a:lnTo>
                  <a:lnTo>
                    <a:pt x="57154" y="21957"/>
                  </a:lnTo>
                  <a:lnTo>
                    <a:pt x="55010" y="25645"/>
                  </a:lnTo>
                  <a:lnTo>
                    <a:pt x="52732" y="28950"/>
                  </a:lnTo>
                  <a:lnTo>
                    <a:pt x="50366" y="32000"/>
                  </a:lnTo>
                  <a:lnTo>
                    <a:pt x="47941" y="35727"/>
                  </a:lnTo>
                  <a:lnTo>
                    <a:pt x="45477" y="39905"/>
                  </a:lnTo>
                  <a:lnTo>
                    <a:pt x="42987" y="44383"/>
                  </a:lnTo>
                  <a:lnTo>
                    <a:pt x="39631" y="48215"/>
                  </a:lnTo>
                  <a:lnTo>
                    <a:pt x="35699" y="51617"/>
                  </a:lnTo>
                  <a:lnTo>
                    <a:pt x="31382" y="54731"/>
                  </a:lnTo>
                  <a:lnTo>
                    <a:pt x="27657" y="58501"/>
                  </a:lnTo>
                  <a:lnTo>
                    <a:pt x="24326" y="62707"/>
                  </a:lnTo>
                  <a:lnTo>
                    <a:pt x="21258" y="67205"/>
                  </a:lnTo>
                  <a:lnTo>
                    <a:pt x="18365" y="71050"/>
                  </a:lnTo>
                  <a:lnTo>
                    <a:pt x="15589" y="74460"/>
                  </a:lnTo>
                  <a:lnTo>
                    <a:pt x="12890" y="77580"/>
                  </a:lnTo>
                  <a:lnTo>
                    <a:pt x="10244" y="79660"/>
                  </a:lnTo>
                  <a:lnTo>
                    <a:pt x="5044" y="81972"/>
                  </a:lnTo>
                  <a:lnTo>
                    <a:pt x="3318" y="83434"/>
                  </a:lnTo>
                  <a:lnTo>
                    <a:pt x="2166" y="85256"/>
                  </a:lnTo>
                  <a:lnTo>
                    <a:pt x="0" y="91078"/>
                  </a:lnTo>
                  <a:lnTo>
                    <a:pt x="6829" y="91369"/>
                  </a:lnTo>
                  <a:lnTo>
                    <a:pt x="14544" y="91409"/>
                  </a:lnTo>
                  <a:lnTo>
                    <a:pt x="19822" y="90572"/>
                  </a:lnTo>
                  <a:lnTo>
                    <a:pt x="25884" y="89169"/>
                  </a:lnTo>
                  <a:lnTo>
                    <a:pt x="48822" y="83147"/>
                  </a:lnTo>
                  <a:lnTo>
                    <a:pt x="57931" y="80832"/>
                  </a:lnTo>
                  <a:lnTo>
                    <a:pt x="67392" y="79288"/>
                  </a:lnTo>
                  <a:lnTo>
                    <a:pt x="77090" y="78259"/>
                  </a:lnTo>
                  <a:lnTo>
                    <a:pt x="86947" y="77573"/>
                  </a:lnTo>
                  <a:lnTo>
                    <a:pt x="97755" y="76268"/>
                  </a:lnTo>
                  <a:lnTo>
                    <a:pt x="109199" y="74553"/>
                  </a:lnTo>
                  <a:lnTo>
                    <a:pt x="133214" y="70388"/>
                  </a:lnTo>
                  <a:lnTo>
                    <a:pt x="158014" y="65714"/>
                  </a:lnTo>
                  <a:lnTo>
                    <a:pt x="169713" y="64130"/>
                  </a:lnTo>
                  <a:lnTo>
                    <a:pt x="180903" y="63073"/>
                  </a:lnTo>
                  <a:lnTo>
                    <a:pt x="191752" y="62369"/>
                  </a:lnTo>
                  <a:lnTo>
                    <a:pt x="201528" y="61053"/>
                  </a:lnTo>
                  <a:lnTo>
                    <a:pt x="210588" y="59329"/>
                  </a:lnTo>
                  <a:lnTo>
                    <a:pt x="219170" y="57332"/>
                  </a:lnTo>
                  <a:lnTo>
                    <a:pt x="226587" y="56001"/>
                  </a:lnTo>
                  <a:lnTo>
                    <a:pt x="233227" y="55115"/>
                  </a:lnTo>
                  <a:lnTo>
                    <a:pt x="239349" y="54523"/>
                  </a:lnTo>
                  <a:lnTo>
                    <a:pt x="245125" y="54129"/>
                  </a:lnTo>
                  <a:lnTo>
                    <a:pt x="250671" y="53866"/>
                  </a:lnTo>
                  <a:lnTo>
                    <a:pt x="266848" y="533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3" name="SMARTInkAnnotation444"/>
            <p:cNvSpPr/>
            <p:nvPr/>
          </p:nvSpPr>
          <p:spPr>
            <a:xfrm>
              <a:off x="6326895" y="4160520"/>
              <a:ext cx="68213" cy="335281"/>
            </a:xfrm>
            <a:custGeom>
              <a:avLst/>
              <a:gdLst/>
              <a:ahLst/>
              <a:cxnLst/>
              <a:rect l="0" t="0" r="0" b="0"/>
              <a:pathLst>
                <a:path w="68213" h="335281">
                  <a:moveTo>
                    <a:pt x="68212" y="0"/>
                  </a:moveTo>
                  <a:lnTo>
                    <a:pt x="68212" y="6561"/>
                  </a:lnTo>
                  <a:lnTo>
                    <a:pt x="67365" y="8608"/>
                  </a:lnTo>
                  <a:lnTo>
                    <a:pt x="65952" y="11665"/>
                  </a:lnTo>
                  <a:lnTo>
                    <a:pt x="64162" y="15397"/>
                  </a:lnTo>
                  <a:lnTo>
                    <a:pt x="62173" y="24059"/>
                  </a:lnTo>
                  <a:lnTo>
                    <a:pt x="60442" y="33553"/>
                  </a:lnTo>
                  <a:lnTo>
                    <a:pt x="58795" y="38455"/>
                  </a:lnTo>
                  <a:lnTo>
                    <a:pt x="56848" y="43417"/>
                  </a:lnTo>
                  <a:lnTo>
                    <a:pt x="54703" y="50112"/>
                  </a:lnTo>
                  <a:lnTo>
                    <a:pt x="52426" y="57960"/>
                  </a:lnTo>
                  <a:lnTo>
                    <a:pt x="50060" y="66581"/>
                  </a:lnTo>
                  <a:lnTo>
                    <a:pt x="45171" y="82931"/>
                  </a:lnTo>
                  <a:lnTo>
                    <a:pt x="42679" y="90848"/>
                  </a:lnTo>
                  <a:lnTo>
                    <a:pt x="39325" y="99512"/>
                  </a:lnTo>
                  <a:lnTo>
                    <a:pt x="35393" y="108674"/>
                  </a:lnTo>
                  <a:lnTo>
                    <a:pt x="31076" y="118170"/>
                  </a:lnTo>
                  <a:lnTo>
                    <a:pt x="28199" y="127886"/>
                  </a:lnTo>
                  <a:lnTo>
                    <a:pt x="26281" y="137751"/>
                  </a:lnTo>
                  <a:lnTo>
                    <a:pt x="25002" y="147714"/>
                  </a:lnTo>
                  <a:lnTo>
                    <a:pt x="23301" y="157743"/>
                  </a:lnTo>
                  <a:lnTo>
                    <a:pt x="21321" y="167815"/>
                  </a:lnTo>
                  <a:lnTo>
                    <a:pt x="16858" y="188038"/>
                  </a:lnTo>
                  <a:lnTo>
                    <a:pt x="4579" y="238770"/>
                  </a:lnTo>
                  <a:lnTo>
                    <a:pt x="2906" y="248080"/>
                  </a:lnTo>
                  <a:lnTo>
                    <a:pt x="1790" y="256827"/>
                  </a:lnTo>
                  <a:lnTo>
                    <a:pt x="1047" y="265197"/>
                  </a:lnTo>
                  <a:lnTo>
                    <a:pt x="551" y="273319"/>
                  </a:lnTo>
                  <a:lnTo>
                    <a:pt x="0" y="289115"/>
                  </a:lnTo>
                  <a:lnTo>
                    <a:pt x="701" y="296037"/>
                  </a:lnTo>
                  <a:lnTo>
                    <a:pt x="2016" y="302344"/>
                  </a:lnTo>
                  <a:lnTo>
                    <a:pt x="3740" y="308243"/>
                  </a:lnTo>
                  <a:lnTo>
                    <a:pt x="5736" y="313022"/>
                  </a:lnTo>
                  <a:lnTo>
                    <a:pt x="7915" y="317054"/>
                  </a:lnTo>
                  <a:lnTo>
                    <a:pt x="10215" y="320590"/>
                  </a:lnTo>
                  <a:lnTo>
                    <a:pt x="12596" y="323793"/>
                  </a:lnTo>
                  <a:lnTo>
                    <a:pt x="15030" y="326775"/>
                  </a:lnTo>
                  <a:lnTo>
                    <a:pt x="17502" y="329610"/>
                  </a:lnTo>
                  <a:lnTo>
                    <a:pt x="19996" y="331500"/>
                  </a:lnTo>
                  <a:lnTo>
                    <a:pt x="22507" y="332760"/>
                  </a:lnTo>
                  <a:lnTo>
                    <a:pt x="30072" y="3352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4" name="SMARTInkAnnotation445"/>
            <p:cNvSpPr/>
            <p:nvPr/>
          </p:nvSpPr>
          <p:spPr>
            <a:xfrm>
              <a:off x="6448950" y="4168140"/>
              <a:ext cx="197884" cy="151200"/>
            </a:xfrm>
            <a:custGeom>
              <a:avLst/>
              <a:gdLst/>
              <a:ahLst/>
              <a:cxnLst/>
              <a:rect l="0" t="0" r="0" b="0"/>
              <a:pathLst>
                <a:path w="197884" h="151200">
                  <a:moveTo>
                    <a:pt x="60579" y="0"/>
                  </a:moveTo>
                  <a:lnTo>
                    <a:pt x="60579" y="4045"/>
                  </a:lnTo>
                  <a:lnTo>
                    <a:pt x="59731" y="6084"/>
                  </a:lnTo>
                  <a:lnTo>
                    <a:pt x="56528" y="10606"/>
                  </a:lnTo>
                  <a:lnTo>
                    <a:pt x="55336" y="12997"/>
                  </a:lnTo>
                  <a:lnTo>
                    <a:pt x="54541" y="15438"/>
                  </a:lnTo>
                  <a:lnTo>
                    <a:pt x="54010" y="17912"/>
                  </a:lnTo>
                  <a:lnTo>
                    <a:pt x="53657" y="21255"/>
                  </a:lnTo>
                  <a:lnTo>
                    <a:pt x="53422" y="25176"/>
                  </a:lnTo>
                  <a:lnTo>
                    <a:pt x="53264" y="29484"/>
                  </a:lnTo>
                  <a:lnTo>
                    <a:pt x="52312" y="34050"/>
                  </a:lnTo>
                  <a:lnTo>
                    <a:pt x="50830" y="38786"/>
                  </a:lnTo>
                  <a:lnTo>
                    <a:pt x="48994" y="43637"/>
                  </a:lnTo>
                  <a:lnTo>
                    <a:pt x="46922" y="47719"/>
                  </a:lnTo>
                  <a:lnTo>
                    <a:pt x="44694" y="51286"/>
                  </a:lnTo>
                  <a:lnTo>
                    <a:pt x="42360" y="54510"/>
                  </a:lnTo>
                  <a:lnTo>
                    <a:pt x="39958" y="58354"/>
                  </a:lnTo>
                  <a:lnTo>
                    <a:pt x="37508" y="62609"/>
                  </a:lnTo>
                  <a:lnTo>
                    <a:pt x="32526" y="71853"/>
                  </a:lnTo>
                  <a:lnTo>
                    <a:pt x="19884" y="96617"/>
                  </a:lnTo>
                  <a:lnTo>
                    <a:pt x="17346" y="100817"/>
                  </a:lnTo>
                  <a:lnTo>
                    <a:pt x="14805" y="104465"/>
                  </a:lnTo>
                  <a:lnTo>
                    <a:pt x="12265" y="107743"/>
                  </a:lnTo>
                  <a:lnTo>
                    <a:pt x="9723" y="111622"/>
                  </a:lnTo>
                  <a:lnTo>
                    <a:pt x="7180" y="115902"/>
                  </a:lnTo>
                  <a:lnTo>
                    <a:pt x="4638" y="120448"/>
                  </a:lnTo>
                  <a:lnTo>
                    <a:pt x="2943" y="124325"/>
                  </a:lnTo>
                  <a:lnTo>
                    <a:pt x="1814" y="127757"/>
                  </a:lnTo>
                  <a:lnTo>
                    <a:pt x="1061" y="130891"/>
                  </a:lnTo>
                  <a:lnTo>
                    <a:pt x="558" y="133828"/>
                  </a:lnTo>
                  <a:lnTo>
                    <a:pt x="223" y="136632"/>
                  </a:lnTo>
                  <a:lnTo>
                    <a:pt x="0" y="139348"/>
                  </a:lnTo>
                  <a:lnTo>
                    <a:pt x="699" y="141159"/>
                  </a:lnTo>
                  <a:lnTo>
                    <a:pt x="2012" y="142365"/>
                  </a:lnTo>
                  <a:lnTo>
                    <a:pt x="3735" y="143170"/>
                  </a:lnTo>
                  <a:lnTo>
                    <a:pt x="7911" y="146322"/>
                  </a:lnTo>
                  <a:lnTo>
                    <a:pt x="10210" y="148348"/>
                  </a:lnTo>
                  <a:lnTo>
                    <a:pt x="12591" y="149699"/>
                  </a:lnTo>
                  <a:lnTo>
                    <a:pt x="17496" y="151199"/>
                  </a:lnTo>
                  <a:lnTo>
                    <a:pt x="21687" y="150753"/>
                  </a:lnTo>
                  <a:lnTo>
                    <a:pt x="27023" y="149608"/>
                  </a:lnTo>
                  <a:lnTo>
                    <a:pt x="33123" y="147999"/>
                  </a:lnTo>
                  <a:lnTo>
                    <a:pt x="39731" y="146926"/>
                  </a:lnTo>
                  <a:lnTo>
                    <a:pt x="46680" y="146211"/>
                  </a:lnTo>
                  <a:lnTo>
                    <a:pt x="53855" y="145734"/>
                  </a:lnTo>
                  <a:lnTo>
                    <a:pt x="61182" y="145416"/>
                  </a:lnTo>
                  <a:lnTo>
                    <a:pt x="76103" y="145063"/>
                  </a:lnTo>
                  <a:lnTo>
                    <a:pt x="84488" y="144121"/>
                  </a:lnTo>
                  <a:lnTo>
                    <a:pt x="93470" y="142647"/>
                  </a:lnTo>
                  <a:lnTo>
                    <a:pt x="102848" y="140818"/>
                  </a:lnTo>
                  <a:lnTo>
                    <a:pt x="111642" y="138753"/>
                  </a:lnTo>
                  <a:lnTo>
                    <a:pt x="120048" y="136529"/>
                  </a:lnTo>
                  <a:lnTo>
                    <a:pt x="128193" y="134199"/>
                  </a:lnTo>
                  <a:lnTo>
                    <a:pt x="135319" y="132646"/>
                  </a:lnTo>
                  <a:lnTo>
                    <a:pt x="141766" y="131610"/>
                  </a:lnTo>
                  <a:lnTo>
                    <a:pt x="147758" y="130920"/>
                  </a:lnTo>
                  <a:lnTo>
                    <a:pt x="153449" y="129614"/>
                  </a:lnTo>
                  <a:lnTo>
                    <a:pt x="158937" y="127896"/>
                  </a:lnTo>
                  <a:lnTo>
                    <a:pt x="164291" y="125904"/>
                  </a:lnTo>
                  <a:lnTo>
                    <a:pt x="169555" y="123729"/>
                  </a:lnTo>
                  <a:lnTo>
                    <a:pt x="174760" y="121433"/>
                  </a:lnTo>
                  <a:lnTo>
                    <a:pt x="179924" y="119056"/>
                  </a:lnTo>
                  <a:lnTo>
                    <a:pt x="184216" y="117470"/>
                  </a:lnTo>
                  <a:lnTo>
                    <a:pt x="187924" y="116413"/>
                  </a:lnTo>
                  <a:lnTo>
                    <a:pt x="191245" y="115709"/>
                  </a:lnTo>
                  <a:lnTo>
                    <a:pt x="193458" y="114392"/>
                  </a:lnTo>
                  <a:lnTo>
                    <a:pt x="194932" y="112668"/>
                  </a:lnTo>
                  <a:lnTo>
                    <a:pt x="197883" y="1066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5" name="SMARTInkAnnotation446"/>
            <p:cNvSpPr/>
            <p:nvPr/>
          </p:nvSpPr>
          <p:spPr>
            <a:xfrm>
              <a:off x="6585808" y="4152900"/>
              <a:ext cx="83911" cy="327661"/>
            </a:xfrm>
            <a:custGeom>
              <a:avLst/>
              <a:gdLst/>
              <a:ahLst/>
              <a:cxnLst/>
              <a:rect l="0" t="0" r="0" b="0"/>
              <a:pathLst>
                <a:path w="83911" h="327661">
                  <a:moveTo>
                    <a:pt x="83910" y="0"/>
                  </a:moveTo>
                  <a:lnTo>
                    <a:pt x="79860" y="4045"/>
                  </a:lnTo>
                  <a:lnTo>
                    <a:pt x="78667" y="6083"/>
                  </a:lnTo>
                  <a:lnTo>
                    <a:pt x="76140" y="12997"/>
                  </a:lnTo>
                  <a:lnTo>
                    <a:pt x="74492" y="15438"/>
                  </a:lnTo>
                  <a:lnTo>
                    <a:pt x="72546" y="17912"/>
                  </a:lnTo>
                  <a:lnTo>
                    <a:pt x="71248" y="21255"/>
                  </a:lnTo>
                  <a:lnTo>
                    <a:pt x="69807" y="29484"/>
                  </a:lnTo>
                  <a:lnTo>
                    <a:pt x="67727" y="34896"/>
                  </a:lnTo>
                  <a:lnTo>
                    <a:pt x="64646" y="41044"/>
                  </a:lnTo>
                  <a:lnTo>
                    <a:pt x="57549" y="53802"/>
                  </a:lnTo>
                  <a:lnTo>
                    <a:pt x="51569" y="65117"/>
                  </a:lnTo>
                  <a:lnTo>
                    <a:pt x="49637" y="72197"/>
                  </a:lnTo>
                  <a:lnTo>
                    <a:pt x="48348" y="80305"/>
                  </a:lnTo>
                  <a:lnTo>
                    <a:pt x="47488" y="89097"/>
                  </a:lnTo>
                  <a:lnTo>
                    <a:pt x="45219" y="97498"/>
                  </a:lnTo>
                  <a:lnTo>
                    <a:pt x="42012" y="105639"/>
                  </a:lnTo>
                  <a:lnTo>
                    <a:pt x="38179" y="113606"/>
                  </a:lnTo>
                  <a:lnTo>
                    <a:pt x="35624" y="121457"/>
                  </a:lnTo>
                  <a:lnTo>
                    <a:pt x="33920" y="129232"/>
                  </a:lnTo>
                  <a:lnTo>
                    <a:pt x="32784" y="136954"/>
                  </a:lnTo>
                  <a:lnTo>
                    <a:pt x="31180" y="144643"/>
                  </a:lnTo>
                  <a:lnTo>
                    <a:pt x="29262" y="152309"/>
                  </a:lnTo>
                  <a:lnTo>
                    <a:pt x="27136" y="159959"/>
                  </a:lnTo>
                  <a:lnTo>
                    <a:pt x="22514" y="175233"/>
                  </a:lnTo>
                  <a:lnTo>
                    <a:pt x="20095" y="182862"/>
                  </a:lnTo>
                  <a:lnTo>
                    <a:pt x="18483" y="191335"/>
                  </a:lnTo>
                  <a:lnTo>
                    <a:pt x="17407" y="200370"/>
                  </a:lnTo>
                  <a:lnTo>
                    <a:pt x="16691" y="209780"/>
                  </a:lnTo>
                  <a:lnTo>
                    <a:pt x="15364" y="218593"/>
                  </a:lnTo>
                  <a:lnTo>
                    <a:pt x="13633" y="227009"/>
                  </a:lnTo>
                  <a:lnTo>
                    <a:pt x="11632" y="235159"/>
                  </a:lnTo>
                  <a:lnTo>
                    <a:pt x="10297" y="243133"/>
                  </a:lnTo>
                  <a:lnTo>
                    <a:pt x="9407" y="250989"/>
                  </a:lnTo>
                  <a:lnTo>
                    <a:pt x="8815" y="258766"/>
                  </a:lnTo>
                  <a:lnTo>
                    <a:pt x="8420" y="266491"/>
                  </a:lnTo>
                  <a:lnTo>
                    <a:pt x="7980" y="281847"/>
                  </a:lnTo>
                  <a:lnTo>
                    <a:pt x="7016" y="288651"/>
                  </a:lnTo>
                  <a:lnTo>
                    <a:pt x="5525" y="294881"/>
                  </a:lnTo>
                  <a:lnTo>
                    <a:pt x="3683" y="300727"/>
                  </a:lnTo>
                  <a:lnTo>
                    <a:pt x="1636" y="309481"/>
                  </a:lnTo>
                  <a:lnTo>
                    <a:pt x="486" y="319170"/>
                  </a:lnTo>
                  <a:lnTo>
                    <a:pt x="0" y="3276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6" name="SMARTInkAnnotation447"/>
            <p:cNvSpPr/>
            <p:nvPr/>
          </p:nvSpPr>
          <p:spPr>
            <a:xfrm>
              <a:off x="5014427" y="4671060"/>
              <a:ext cx="411916" cy="22861"/>
            </a:xfrm>
            <a:custGeom>
              <a:avLst/>
              <a:gdLst/>
              <a:ahLst/>
              <a:cxnLst/>
              <a:rect l="0" t="0" r="0" b="0"/>
              <a:pathLst>
                <a:path w="411916" h="22861">
                  <a:moveTo>
                    <a:pt x="0" y="0"/>
                  </a:moveTo>
                  <a:lnTo>
                    <a:pt x="39386" y="0"/>
                  </a:lnTo>
                  <a:lnTo>
                    <a:pt x="48294" y="847"/>
                  </a:lnTo>
                  <a:lnTo>
                    <a:pt x="58471" y="2258"/>
                  </a:lnTo>
                  <a:lnTo>
                    <a:pt x="69492" y="4045"/>
                  </a:lnTo>
                  <a:lnTo>
                    <a:pt x="81926" y="5237"/>
                  </a:lnTo>
                  <a:lnTo>
                    <a:pt x="95301" y="6032"/>
                  </a:lnTo>
                  <a:lnTo>
                    <a:pt x="109302" y="6561"/>
                  </a:lnTo>
                  <a:lnTo>
                    <a:pt x="124569" y="7761"/>
                  </a:lnTo>
                  <a:lnTo>
                    <a:pt x="140681" y="9407"/>
                  </a:lnTo>
                  <a:lnTo>
                    <a:pt x="157355" y="11351"/>
                  </a:lnTo>
                  <a:lnTo>
                    <a:pt x="174403" y="12648"/>
                  </a:lnTo>
                  <a:lnTo>
                    <a:pt x="191701" y="13512"/>
                  </a:lnTo>
                  <a:lnTo>
                    <a:pt x="209167" y="14088"/>
                  </a:lnTo>
                  <a:lnTo>
                    <a:pt x="227591" y="15319"/>
                  </a:lnTo>
                  <a:lnTo>
                    <a:pt x="266144" y="18944"/>
                  </a:lnTo>
                  <a:lnTo>
                    <a:pt x="285070" y="20249"/>
                  </a:lnTo>
                  <a:lnTo>
                    <a:pt x="303620" y="21120"/>
                  </a:lnTo>
                  <a:lnTo>
                    <a:pt x="349033" y="22345"/>
                  </a:lnTo>
                  <a:lnTo>
                    <a:pt x="411915" y="22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7" name="SMARTInkAnnotation448"/>
            <p:cNvSpPr/>
            <p:nvPr/>
          </p:nvSpPr>
          <p:spPr>
            <a:xfrm>
              <a:off x="6212034" y="4648209"/>
              <a:ext cx="587361" cy="30472"/>
            </a:xfrm>
            <a:custGeom>
              <a:avLst/>
              <a:gdLst/>
              <a:ahLst/>
              <a:cxnLst/>
              <a:rect l="0" t="0" r="0" b="0"/>
              <a:pathLst>
                <a:path w="587361" h="30472">
                  <a:moveTo>
                    <a:pt x="0" y="30471"/>
                  </a:moveTo>
                  <a:lnTo>
                    <a:pt x="4049" y="30471"/>
                  </a:lnTo>
                  <a:lnTo>
                    <a:pt x="7785" y="29625"/>
                  </a:lnTo>
                  <a:lnTo>
                    <a:pt x="12818" y="28214"/>
                  </a:lnTo>
                  <a:lnTo>
                    <a:pt x="18716" y="26426"/>
                  </a:lnTo>
                  <a:lnTo>
                    <a:pt x="23496" y="25234"/>
                  </a:lnTo>
                  <a:lnTo>
                    <a:pt x="27530" y="24440"/>
                  </a:lnTo>
                  <a:lnTo>
                    <a:pt x="31067" y="23910"/>
                  </a:lnTo>
                  <a:lnTo>
                    <a:pt x="36814" y="22711"/>
                  </a:lnTo>
                  <a:lnTo>
                    <a:pt x="61949" y="16977"/>
                  </a:lnTo>
                  <a:lnTo>
                    <a:pt x="84037" y="12338"/>
                  </a:lnTo>
                  <a:lnTo>
                    <a:pt x="95860" y="10763"/>
                  </a:lnTo>
                  <a:lnTo>
                    <a:pt x="107979" y="9712"/>
                  </a:lnTo>
                  <a:lnTo>
                    <a:pt x="120297" y="9012"/>
                  </a:lnTo>
                  <a:lnTo>
                    <a:pt x="145285" y="8234"/>
                  </a:lnTo>
                  <a:lnTo>
                    <a:pt x="157881" y="8026"/>
                  </a:lnTo>
                  <a:lnTo>
                    <a:pt x="171364" y="7042"/>
                  </a:lnTo>
                  <a:lnTo>
                    <a:pt x="185438" y="5538"/>
                  </a:lnTo>
                  <a:lnTo>
                    <a:pt x="199906" y="3689"/>
                  </a:lnTo>
                  <a:lnTo>
                    <a:pt x="214637" y="2457"/>
                  </a:lnTo>
                  <a:lnTo>
                    <a:pt x="229543" y="1635"/>
                  </a:lnTo>
                  <a:lnTo>
                    <a:pt x="260513" y="721"/>
                  </a:lnTo>
                  <a:lnTo>
                    <a:pt x="404085" y="10"/>
                  </a:lnTo>
                  <a:lnTo>
                    <a:pt x="434710" y="0"/>
                  </a:lnTo>
                  <a:lnTo>
                    <a:pt x="449149" y="844"/>
                  </a:lnTo>
                  <a:lnTo>
                    <a:pt x="463012" y="2253"/>
                  </a:lnTo>
                  <a:lnTo>
                    <a:pt x="476492" y="4039"/>
                  </a:lnTo>
                  <a:lnTo>
                    <a:pt x="490564" y="5230"/>
                  </a:lnTo>
                  <a:lnTo>
                    <a:pt x="505030" y="6024"/>
                  </a:lnTo>
                  <a:lnTo>
                    <a:pt x="542908" y="7141"/>
                  </a:lnTo>
                  <a:lnTo>
                    <a:pt x="587360" y="761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8" name="SMARTInkAnnotation449"/>
            <p:cNvSpPr/>
            <p:nvPr/>
          </p:nvSpPr>
          <p:spPr>
            <a:xfrm>
              <a:off x="5121220" y="4823460"/>
              <a:ext cx="106794" cy="205741"/>
            </a:xfrm>
            <a:custGeom>
              <a:avLst/>
              <a:gdLst/>
              <a:ahLst/>
              <a:cxnLst/>
              <a:rect l="0" t="0" r="0" b="0"/>
              <a:pathLst>
                <a:path w="106794" h="205741">
                  <a:moveTo>
                    <a:pt x="106793" y="0"/>
                  </a:moveTo>
                  <a:lnTo>
                    <a:pt x="106793" y="6561"/>
                  </a:lnTo>
                  <a:lnTo>
                    <a:pt x="104533" y="9407"/>
                  </a:lnTo>
                  <a:lnTo>
                    <a:pt x="102744" y="11351"/>
                  </a:lnTo>
                  <a:lnTo>
                    <a:pt x="100704" y="14341"/>
                  </a:lnTo>
                  <a:lnTo>
                    <a:pt x="98496" y="18027"/>
                  </a:lnTo>
                  <a:lnTo>
                    <a:pt x="96176" y="22178"/>
                  </a:lnTo>
                  <a:lnTo>
                    <a:pt x="93782" y="25792"/>
                  </a:lnTo>
                  <a:lnTo>
                    <a:pt x="91339" y="29048"/>
                  </a:lnTo>
                  <a:lnTo>
                    <a:pt x="88862" y="32066"/>
                  </a:lnTo>
                  <a:lnTo>
                    <a:pt x="86364" y="36617"/>
                  </a:lnTo>
                  <a:lnTo>
                    <a:pt x="83851" y="42191"/>
                  </a:lnTo>
                  <a:lnTo>
                    <a:pt x="81328" y="48447"/>
                  </a:lnTo>
                  <a:lnTo>
                    <a:pt x="77950" y="55159"/>
                  </a:lnTo>
                  <a:lnTo>
                    <a:pt x="74003" y="62172"/>
                  </a:lnTo>
                  <a:lnTo>
                    <a:pt x="69677" y="69388"/>
                  </a:lnTo>
                  <a:lnTo>
                    <a:pt x="65945" y="75892"/>
                  </a:lnTo>
                  <a:lnTo>
                    <a:pt x="59539" y="87634"/>
                  </a:lnTo>
                  <a:lnTo>
                    <a:pt x="55797" y="93982"/>
                  </a:lnTo>
                  <a:lnTo>
                    <a:pt x="47118" y="107810"/>
                  </a:lnTo>
                  <a:lnTo>
                    <a:pt x="43278" y="115054"/>
                  </a:lnTo>
                  <a:lnTo>
                    <a:pt x="39871" y="122423"/>
                  </a:lnTo>
                  <a:lnTo>
                    <a:pt x="36751" y="129875"/>
                  </a:lnTo>
                  <a:lnTo>
                    <a:pt x="32976" y="137383"/>
                  </a:lnTo>
                  <a:lnTo>
                    <a:pt x="28764" y="144929"/>
                  </a:lnTo>
                  <a:lnTo>
                    <a:pt x="24262" y="152499"/>
                  </a:lnTo>
                  <a:lnTo>
                    <a:pt x="21260" y="159240"/>
                  </a:lnTo>
                  <a:lnTo>
                    <a:pt x="19258" y="165427"/>
                  </a:lnTo>
                  <a:lnTo>
                    <a:pt x="17924" y="171244"/>
                  </a:lnTo>
                  <a:lnTo>
                    <a:pt x="16188" y="176816"/>
                  </a:lnTo>
                  <a:lnTo>
                    <a:pt x="14181" y="182224"/>
                  </a:lnTo>
                  <a:lnTo>
                    <a:pt x="11998" y="187523"/>
                  </a:lnTo>
                  <a:lnTo>
                    <a:pt x="9694" y="191902"/>
                  </a:lnTo>
                  <a:lnTo>
                    <a:pt x="7310" y="195668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9" name="SMARTInkAnnotation450"/>
            <p:cNvSpPr/>
            <p:nvPr/>
          </p:nvSpPr>
          <p:spPr>
            <a:xfrm>
              <a:off x="5327179" y="4853940"/>
              <a:ext cx="61025" cy="213361"/>
            </a:xfrm>
            <a:custGeom>
              <a:avLst/>
              <a:gdLst/>
              <a:ahLst/>
              <a:cxnLst/>
              <a:rect l="0" t="0" r="0" b="0"/>
              <a:pathLst>
                <a:path w="61025" h="213361">
                  <a:moveTo>
                    <a:pt x="61024" y="0"/>
                  </a:moveTo>
                  <a:lnTo>
                    <a:pt x="56975" y="4045"/>
                  </a:lnTo>
                  <a:lnTo>
                    <a:pt x="55782" y="6084"/>
                  </a:lnTo>
                  <a:lnTo>
                    <a:pt x="54456" y="10606"/>
                  </a:lnTo>
                  <a:lnTo>
                    <a:pt x="53255" y="14690"/>
                  </a:lnTo>
                  <a:lnTo>
                    <a:pt x="49661" y="26003"/>
                  </a:lnTo>
                  <a:lnTo>
                    <a:pt x="47515" y="31728"/>
                  </a:lnTo>
                  <a:lnTo>
                    <a:pt x="45237" y="37238"/>
                  </a:lnTo>
                  <a:lnTo>
                    <a:pt x="42872" y="42606"/>
                  </a:lnTo>
                  <a:lnTo>
                    <a:pt x="40446" y="48724"/>
                  </a:lnTo>
                  <a:lnTo>
                    <a:pt x="35493" y="62295"/>
                  </a:lnTo>
                  <a:lnTo>
                    <a:pt x="12710" y="129575"/>
                  </a:lnTo>
                  <a:lnTo>
                    <a:pt x="11016" y="137183"/>
                  </a:lnTo>
                  <a:lnTo>
                    <a:pt x="9887" y="144796"/>
                  </a:lnTo>
                  <a:lnTo>
                    <a:pt x="9133" y="152411"/>
                  </a:lnTo>
                  <a:lnTo>
                    <a:pt x="7784" y="160027"/>
                  </a:lnTo>
                  <a:lnTo>
                    <a:pt x="6037" y="167645"/>
                  </a:lnTo>
                  <a:lnTo>
                    <a:pt x="4024" y="175263"/>
                  </a:lnTo>
                  <a:lnTo>
                    <a:pt x="2683" y="182035"/>
                  </a:lnTo>
                  <a:lnTo>
                    <a:pt x="1788" y="188244"/>
                  </a:lnTo>
                  <a:lnTo>
                    <a:pt x="1192" y="194076"/>
                  </a:lnTo>
                  <a:lnTo>
                    <a:pt x="794" y="198811"/>
                  </a:lnTo>
                  <a:lnTo>
                    <a:pt x="530" y="202814"/>
                  </a:lnTo>
                  <a:lnTo>
                    <a:pt x="0" y="2133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0" name="SMARTInkAnnotation451"/>
            <p:cNvSpPr/>
            <p:nvPr/>
          </p:nvSpPr>
          <p:spPr>
            <a:xfrm>
              <a:off x="6387479" y="4754880"/>
              <a:ext cx="61026" cy="167641"/>
            </a:xfrm>
            <a:custGeom>
              <a:avLst/>
              <a:gdLst/>
              <a:ahLst/>
              <a:cxnLst/>
              <a:rect l="0" t="0" r="0" b="0"/>
              <a:pathLst>
                <a:path w="61026" h="167641">
                  <a:moveTo>
                    <a:pt x="61025" y="0"/>
                  </a:moveTo>
                  <a:lnTo>
                    <a:pt x="61025" y="4045"/>
                  </a:lnTo>
                  <a:lnTo>
                    <a:pt x="60178" y="6084"/>
                  </a:lnTo>
                  <a:lnTo>
                    <a:pt x="58765" y="8289"/>
                  </a:lnTo>
                  <a:lnTo>
                    <a:pt x="54457" y="13867"/>
                  </a:lnTo>
                  <a:lnTo>
                    <a:pt x="53256" y="16018"/>
                  </a:lnTo>
                  <a:lnTo>
                    <a:pt x="47517" y="27135"/>
                  </a:lnTo>
                  <a:lnTo>
                    <a:pt x="27939" y="66108"/>
                  </a:lnTo>
                  <a:lnTo>
                    <a:pt x="26254" y="72012"/>
                  </a:lnTo>
                  <a:lnTo>
                    <a:pt x="25131" y="78488"/>
                  </a:lnTo>
                  <a:lnTo>
                    <a:pt x="24382" y="85345"/>
                  </a:lnTo>
                  <a:lnTo>
                    <a:pt x="23036" y="91610"/>
                  </a:lnTo>
                  <a:lnTo>
                    <a:pt x="21290" y="97480"/>
                  </a:lnTo>
                  <a:lnTo>
                    <a:pt x="19278" y="103087"/>
                  </a:lnTo>
                  <a:lnTo>
                    <a:pt x="17091" y="108518"/>
                  </a:lnTo>
                  <a:lnTo>
                    <a:pt x="14784" y="113832"/>
                  </a:lnTo>
                  <a:lnTo>
                    <a:pt x="12399" y="119068"/>
                  </a:lnTo>
                  <a:lnTo>
                    <a:pt x="9961" y="125099"/>
                  </a:lnTo>
                  <a:lnTo>
                    <a:pt x="4992" y="138573"/>
                  </a:lnTo>
                  <a:lnTo>
                    <a:pt x="3328" y="144028"/>
                  </a:lnTo>
                  <a:lnTo>
                    <a:pt x="2219" y="148513"/>
                  </a:lnTo>
                  <a:lnTo>
                    <a:pt x="1479" y="152349"/>
                  </a:lnTo>
                  <a:lnTo>
                    <a:pt x="986" y="155752"/>
                  </a:lnTo>
                  <a:lnTo>
                    <a:pt x="657" y="158869"/>
                  </a:lnTo>
                  <a:lnTo>
                    <a:pt x="0" y="1676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1" name="SMARTInkAnnotation452"/>
            <p:cNvSpPr/>
            <p:nvPr/>
          </p:nvSpPr>
          <p:spPr>
            <a:xfrm>
              <a:off x="6486644" y="4785360"/>
              <a:ext cx="106794" cy="205741"/>
            </a:xfrm>
            <a:custGeom>
              <a:avLst/>
              <a:gdLst/>
              <a:ahLst/>
              <a:cxnLst/>
              <a:rect l="0" t="0" r="0" b="0"/>
              <a:pathLst>
                <a:path w="106794" h="205741">
                  <a:moveTo>
                    <a:pt x="106793" y="0"/>
                  </a:moveTo>
                  <a:lnTo>
                    <a:pt x="100224" y="6561"/>
                  </a:lnTo>
                  <a:lnTo>
                    <a:pt x="97376" y="11665"/>
                  </a:lnTo>
                  <a:lnTo>
                    <a:pt x="95429" y="15397"/>
                  </a:lnTo>
                  <a:lnTo>
                    <a:pt x="92437" y="18731"/>
                  </a:lnTo>
                  <a:lnTo>
                    <a:pt x="88746" y="21801"/>
                  </a:lnTo>
                  <a:lnTo>
                    <a:pt x="84591" y="24694"/>
                  </a:lnTo>
                  <a:lnTo>
                    <a:pt x="80126" y="29163"/>
                  </a:lnTo>
                  <a:lnTo>
                    <a:pt x="75454" y="34682"/>
                  </a:lnTo>
                  <a:lnTo>
                    <a:pt x="70643" y="40902"/>
                  </a:lnTo>
                  <a:lnTo>
                    <a:pt x="66589" y="46741"/>
                  </a:lnTo>
                  <a:lnTo>
                    <a:pt x="63040" y="52327"/>
                  </a:lnTo>
                  <a:lnTo>
                    <a:pt x="59826" y="57745"/>
                  </a:lnTo>
                  <a:lnTo>
                    <a:pt x="51734" y="70538"/>
                  </a:lnTo>
                  <a:lnTo>
                    <a:pt x="47202" y="77506"/>
                  </a:lnTo>
                  <a:lnTo>
                    <a:pt x="43334" y="83844"/>
                  </a:lnTo>
                  <a:lnTo>
                    <a:pt x="39908" y="89763"/>
                  </a:lnTo>
                  <a:lnTo>
                    <a:pt x="36776" y="95402"/>
                  </a:lnTo>
                  <a:lnTo>
                    <a:pt x="33840" y="101702"/>
                  </a:lnTo>
                  <a:lnTo>
                    <a:pt x="31036" y="108441"/>
                  </a:lnTo>
                  <a:lnTo>
                    <a:pt x="28319" y="115474"/>
                  </a:lnTo>
                  <a:lnTo>
                    <a:pt x="25659" y="123550"/>
                  </a:lnTo>
                  <a:lnTo>
                    <a:pt x="23040" y="132319"/>
                  </a:lnTo>
                  <a:lnTo>
                    <a:pt x="20445" y="141553"/>
                  </a:lnTo>
                  <a:lnTo>
                    <a:pt x="15303" y="158586"/>
                  </a:lnTo>
                  <a:lnTo>
                    <a:pt x="12744" y="166684"/>
                  </a:lnTo>
                  <a:lnTo>
                    <a:pt x="10191" y="173776"/>
                  </a:lnTo>
                  <a:lnTo>
                    <a:pt x="7641" y="180198"/>
                  </a:lnTo>
                  <a:lnTo>
                    <a:pt x="5094" y="186171"/>
                  </a:lnTo>
                  <a:lnTo>
                    <a:pt x="3396" y="191001"/>
                  </a:lnTo>
                  <a:lnTo>
                    <a:pt x="2264" y="195067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2" name="SMARTInkAnnotation453"/>
            <p:cNvSpPr/>
            <p:nvPr/>
          </p:nvSpPr>
          <p:spPr>
            <a:xfrm>
              <a:off x="5426608" y="5334000"/>
              <a:ext cx="404024" cy="251461"/>
            </a:xfrm>
            <a:custGeom>
              <a:avLst/>
              <a:gdLst/>
              <a:ahLst/>
              <a:cxnLst/>
              <a:rect l="0" t="0" r="0" b="0"/>
              <a:pathLst>
                <a:path w="404024" h="251461">
                  <a:moveTo>
                    <a:pt x="121784" y="0"/>
                  </a:moveTo>
                  <a:lnTo>
                    <a:pt x="115216" y="0"/>
                  </a:lnTo>
                  <a:lnTo>
                    <a:pt x="114863" y="846"/>
                  </a:lnTo>
                  <a:lnTo>
                    <a:pt x="114218" y="7761"/>
                  </a:lnTo>
                  <a:lnTo>
                    <a:pt x="114183" y="11351"/>
                  </a:lnTo>
                  <a:lnTo>
                    <a:pt x="112480" y="13495"/>
                  </a:lnTo>
                  <a:lnTo>
                    <a:pt x="99825" y="23018"/>
                  </a:lnTo>
                  <a:lnTo>
                    <a:pt x="91545" y="30527"/>
                  </a:lnTo>
                  <a:lnTo>
                    <a:pt x="84613" y="36428"/>
                  </a:lnTo>
                  <a:lnTo>
                    <a:pt x="79204" y="40372"/>
                  </a:lnTo>
                  <a:lnTo>
                    <a:pt x="73056" y="44695"/>
                  </a:lnTo>
                  <a:lnTo>
                    <a:pt x="67262" y="49270"/>
                  </a:lnTo>
                  <a:lnTo>
                    <a:pt x="61705" y="54013"/>
                  </a:lnTo>
                  <a:lnTo>
                    <a:pt x="56304" y="58869"/>
                  </a:lnTo>
                  <a:lnTo>
                    <a:pt x="51009" y="64646"/>
                  </a:lnTo>
                  <a:lnTo>
                    <a:pt x="45784" y="71038"/>
                  </a:lnTo>
                  <a:lnTo>
                    <a:pt x="40605" y="77838"/>
                  </a:lnTo>
                  <a:lnTo>
                    <a:pt x="35458" y="84066"/>
                  </a:lnTo>
                  <a:lnTo>
                    <a:pt x="30330" y="89910"/>
                  </a:lnTo>
                  <a:lnTo>
                    <a:pt x="25218" y="95500"/>
                  </a:lnTo>
                  <a:lnTo>
                    <a:pt x="15016" y="106227"/>
                  </a:lnTo>
                  <a:lnTo>
                    <a:pt x="9922" y="111458"/>
                  </a:lnTo>
                  <a:lnTo>
                    <a:pt x="6527" y="117485"/>
                  </a:lnTo>
                  <a:lnTo>
                    <a:pt x="4262" y="124044"/>
                  </a:lnTo>
                  <a:lnTo>
                    <a:pt x="2754" y="130956"/>
                  </a:lnTo>
                  <a:lnTo>
                    <a:pt x="1747" y="137258"/>
                  </a:lnTo>
                  <a:lnTo>
                    <a:pt x="1077" y="143152"/>
                  </a:lnTo>
                  <a:lnTo>
                    <a:pt x="630" y="148775"/>
                  </a:lnTo>
                  <a:lnTo>
                    <a:pt x="332" y="154217"/>
                  </a:lnTo>
                  <a:lnTo>
                    <a:pt x="0" y="164779"/>
                  </a:lnTo>
                  <a:lnTo>
                    <a:pt x="760" y="169120"/>
                  </a:lnTo>
                  <a:lnTo>
                    <a:pt x="3864" y="176200"/>
                  </a:lnTo>
                  <a:lnTo>
                    <a:pt x="7573" y="180120"/>
                  </a:lnTo>
                  <a:lnTo>
                    <a:pt x="12588" y="184427"/>
                  </a:lnTo>
                  <a:lnTo>
                    <a:pt x="18474" y="188992"/>
                  </a:lnTo>
                  <a:lnTo>
                    <a:pt x="29536" y="194063"/>
                  </a:lnTo>
                  <a:lnTo>
                    <a:pt x="40101" y="196317"/>
                  </a:lnTo>
                  <a:lnTo>
                    <a:pt x="50449" y="197319"/>
                  </a:lnTo>
                  <a:lnTo>
                    <a:pt x="57276" y="197586"/>
                  </a:lnTo>
                  <a:lnTo>
                    <a:pt x="73902" y="197883"/>
                  </a:lnTo>
                  <a:lnTo>
                    <a:pt x="81387" y="196269"/>
                  </a:lnTo>
                  <a:lnTo>
                    <a:pt x="88073" y="193499"/>
                  </a:lnTo>
                  <a:lnTo>
                    <a:pt x="94224" y="189959"/>
                  </a:lnTo>
                  <a:lnTo>
                    <a:pt x="100869" y="185907"/>
                  </a:lnTo>
                  <a:lnTo>
                    <a:pt x="115031" y="176888"/>
                  </a:lnTo>
                  <a:lnTo>
                    <a:pt x="121520" y="172112"/>
                  </a:lnTo>
                  <a:lnTo>
                    <a:pt x="127541" y="167235"/>
                  </a:lnTo>
                  <a:lnTo>
                    <a:pt x="133250" y="162290"/>
                  </a:lnTo>
                  <a:lnTo>
                    <a:pt x="137904" y="157300"/>
                  </a:lnTo>
                  <a:lnTo>
                    <a:pt x="141854" y="152280"/>
                  </a:lnTo>
                  <a:lnTo>
                    <a:pt x="145334" y="147240"/>
                  </a:lnTo>
                  <a:lnTo>
                    <a:pt x="148503" y="141340"/>
                  </a:lnTo>
                  <a:lnTo>
                    <a:pt x="151463" y="134867"/>
                  </a:lnTo>
                  <a:lnTo>
                    <a:pt x="154283" y="128011"/>
                  </a:lnTo>
                  <a:lnTo>
                    <a:pt x="156164" y="120901"/>
                  </a:lnTo>
                  <a:lnTo>
                    <a:pt x="157418" y="113621"/>
                  </a:lnTo>
                  <a:lnTo>
                    <a:pt x="158253" y="106227"/>
                  </a:lnTo>
                  <a:lnTo>
                    <a:pt x="159658" y="99605"/>
                  </a:lnTo>
                  <a:lnTo>
                    <a:pt x="161442" y="93496"/>
                  </a:lnTo>
                  <a:lnTo>
                    <a:pt x="163479" y="87731"/>
                  </a:lnTo>
                  <a:lnTo>
                    <a:pt x="164837" y="81347"/>
                  </a:lnTo>
                  <a:lnTo>
                    <a:pt x="165742" y="74551"/>
                  </a:lnTo>
                  <a:lnTo>
                    <a:pt x="166748" y="61921"/>
                  </a:lnTo>
                  <a:lnTo>
                    <a:pt x="167196" y="53485"/>
                  </a:lnTo>
                  <a:lnTo>
                    <a:pt x="167394" y="46913"/>
                  </a:lnTo>
                  <a:lnTo>
                    <a:pt x="167552" y="30618"/>
                  </a:lnTo>
                  <a:lnTo>
                    <a:pt x="167552" y="34566"/>
                  </a:lnTo>
                  <a:lnTo>
                    <a:pt x="168400" y="36591"/>
                  </a:lnTo>
                  <a:lnTo>
                    <a:pt x="173643" y="44332"/>
                  </a:lnTo>
                  <a:lnTo>
                    <a:pt x="175850" y="48182"/>
                  </a:lnTo>
                  <a:lnTo>
                    <a:pt x="178170" y="52441"/>
                  </a:lnTo>
                  <a:lnTo>
                    <a:pt x="180564" y="57821"/>
                  </a:lnTo>
                  <a:lnTo>
                    <a:pt x="183007" y="63947"/>
                  </a:lnTo>
                  <a:lnTo>
                    <a:pt x="185484" y="70571"/>
                  </a:lnTo>
                  <a:lnTo>
                    <a:pt x="188829" y="76681"/>
                  </a:lnTo>
                  <a:lnTo>
                    <a:pt x="192756" y="82447"/>
                  </a:lnTo>
                  <a:lnTo>
                    <a:pt x="197068" y="87985"/>
                  </a:lnTo>
                  <a:lnTo>
                    <a:pt x="202485" y="94217"/>
                  </a:lnTo>
                  <a:lnTo>
                    <a:pt x="208641" y="100911"/>
                  </a:lnTo>
                  <a:lnTo>
                    <a:pt x="222259" y="115123"/>
                  </a:lnTo>
                  <a:lnTo>
                    <a:pt x="300823" y="194085"/>
                  </a:lnTo>
                  <a:lnTo>
                    <a:pt x="307253" y="199663"/>
                  </a:lnTo>
                  <a:lnTo>
                    <a:pt x="314083" y="205075"/>
                  </a:lnTo>
                  <a:lnTo>
                    <a:pt x="321178" y="210377"/>
                  </a:lnTo>
                  <a:lnTo>
                    <a:pt x="335843" y="220784"/>
                  </a:lnTo>
                  <a:lnTo>
                    <a:pt x="343313" y="225929"/>
                  </a:lnTo>
                  <a:lnTo>
                    <a:pt x="349989" y="229359"/>
                  </a:lnTo>
                  <a:lnTo>
                    <a:pt x="361926" y="233171"/>
                  </a:lnTo>
                  <a:lnTo>
                    <a:pt x="370622" y="237122"/>
                  </a:lnTo>
                  <a:lnTo>
                    <a:pt x="374127" y="239362"/>
                  </a:lnTo>
                  <a:lnTo>
                    <a:pt x="382542" y="241850"/>
                  </a:lnTo>
                  <a:lnTo>
                    <a:pt x="387160" y="242513"/>
                  </a:lnTo>
                  <a:lnTo>
                    <a:pt x="394551" y="245509"/>
                  </a:lnTo>
                  <a:lnTo>
                    <a:pt x="404023" y="2514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3" name="SMARTInkAnnotation454"/>
            <p:cNvSpPr/>
            <p:nvPr/>
          </p:nvSpPr>
          <p:spPr>
            <a:xfrm>
              <a:off x="5815374" y="5455920"/>
              <a:ext cx="228844" cy="7621"/>
            </a:xfrm>
            <a:custGeom>
              <a:avLst/>
              <a:gdLst/>
              <a:ahLst/>
              <a:cxnLst/>
              <a:rect l="0" t="0" r="0" b="0"/>
              <a:pathLst>
                <a:path w="228844" h="7621">
                  <a:moveTo>
                    <a:pt x="0" y="7620"/>
                  </a:moveTo>
                  <a:lnTo>
                    <a:pt x="17931" y="7620"/>
                  </a:lnTo>
                  <a:lnTo>
                    <a:pt x="21277" y="6774"/>
                  </a:lnTo>
                  <a:lnTo>
                    <a:pt x="25202" y="5363"/>
                  </a:lnTo>
                  <a:lnTo>
                    <a:pt x="29516" y="3575"/>
                  </a:lnTo>
                  <a:lnTo>
                    <a:pt x="34933" y="2384"/>
                  </a:lnTo>
                  <a:lnTo>
                    <a:pt x="41087" y="1589"/>
                  </a:lnTo>
                  <a:lnTo>
                    <a:pt x="47733" y="1059"/>
                  </a:lnTo>
                  <a:lnTo>
                    <a:pt x="55554" y="707"/>
                  </a:lnTo>
                  <a:lnTo>
                    <a:pt x="73284" y="314"/>
                  </a:lnTo>
                  <a:lnTo>
                    <a:pt x="22884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4" name="SMARTInkAnnotation455"/>
            <p:cNvSpPr/>
            <p:nvPr/>
          </p:nvSpPr>
          <p:spPr>
            <a:xfrm>
              <a:off x="5838258" y="5562600"/>
              <a:ext cx="213587" cy="7621"/>
            </a:xfrm>
            <a:custGeom>
              <a:avLst/>
              <a:gdLst/>
              <a:ahLst/>
              <a:cxnLst/>
              <a:rect l="0" t="0" r="0" b="0"/>
              <a:pathLst>
                <a:path w="213587" h="7621">
                  <a:moveTo>
                    <a:pt x="0" y="7620"/>
                  </a:moveTo>
                  <a:lnTo>
                    <a:pt x="143888" y="7620"/>
                  </a:lnTo>
                  <a:lnTo>
                    <a:pt x="151865" y="6774"/>
                  </a:lnTo>
                  <a:lnTo>
                    <a:pt x="159726" y="5362"/>
                  </a:lnTo>
                  <a:lnTo>
                    <a:pt x="167508" y="3575"/>
                  </a:lnTo>
                  <a:lnTo>
                    <a:pt x="175240" y="2383"/>
                  </a:lnTo>
                  <a:lnTo>
                    <a:pt x="182936" y="1589"/>
                  </a:lnTo>
                  <a:lnTo>
                    <a:pt x="196574" y="706"/>
                  </a:lnTo>
                  <a:lnTo>
                    <a:pt x="213586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5" name="SMARTInkAnnotation456"/>
            <p:cNvSpPr/>
            <p:nvPr/>
          </p:nvSpPr>
          <p:spPr>
            <a:xfrm>
              <a:off x="6136237" y="5227320"/>
              <a:ext cx="251243" cy="99030"/>
            </a:xfrm>
            <a:custGeom>
              <a:avLst/>
              <a:gdLst/>
              <a:ahLst/>
              <a:cxnLst/>
              <a:rect l="0" t="0" r="0" b="0"/>
              <a:pathLst>
                <a:path w="251243" h="99030">
                  <a:moveTo>
                    <a:pt x="91052" y="0"/>
                  </a:moveTo>
                  <a:lnTo>
                    <a:pt x="91052" y="4045"/>
                  </a:lnTo>
                  <a:lnTo>
                    <a:pt x="90205" y="5237"/>
                  </a:lnTo>
                  <a:lnTo>
                    <a:pt x="88793" y="6032"/>
                  </a:lnTo>
                  <a:lnTo>
                    <a:pt x="87003" y="6561"/>
                  </a:lnTo>
                  <a:lnTo>
                    <a:pt x="82755" y="9408"/>
                  </a:lnTo>
                  <a:lnTo>
                    <a:pt x="80436" y="11352"/>
                  </a:lnTo>
                  <a:lnTo>
                    <a:pt x="78041" y="13495"/>
                  </a:lnTo>
                  <a:lnTo>
                    <a:pt x="73121" y="18133"/>
                  </a:lnTo>
                  <a:lnTo>
                    <a:pt x="70623" y="19709"/>
                  </a:lnTo>
                  <a:lnTo>
                    <a:pt x="65587" y="21460"/>
                  </a:lnTo>
                  <a:lnTo>
                    <a:pt x="58262" y="24496"/>
                  </a:lnTo>
                  <a:lnTo>
                    <a:pt x="49358" y="28667"/>
                  </a:lnTo>
                  <a:lnTo>
                    <a:pt x="24810" y="40736"/>
                  </a:lnTo>
                  <a:lnTo>
                    <a:pt x="20617" y="43244"/>
                  </a:lnTo>
                  <a:lnTo>
                    <a:pt x="16973" y="45763"/>
                  </a:lnTo>
                  <a:lnTo>
                    <a:pt x="13697" y="48288"/>
                  </a:lnTo>
                  <a:lnTo>
                    <a:pt x="10665" y="50819"/>
                  </a:lnTo>
                  <a:lnTo>
                    <a:pt x="7797" y="53353"/>
                  </a:lnTo>
                  <a:lnTo>
                    <a:pt x="1152" y="59458"/>
                  </a:lnTo>
                  <a:lnTo>
                    <a:pt x="607" y="60805"/>
                  </a:lnTo>
                  <a:lnTo>
                    <a:pt x="242" y="62550"/>
                  </a:lnTo>
                  <a:lnTo>
                    <a:pt x="0" y="64560"/>
                  </a:lnTo>
                  <a:lnTo>
                    <a:pt x="686" y="65900"/>
                  </a:lnTo>
                  <a:lnTo>
                    <a:pt x="1991" y="66793"/>
                  </a:lnTo>
                  <a:lnTo>
                    <a:pt x="6549" y="68633"/>
                  </a:lnTo>
                  <a:lnTo>
                    <a:pt x="14225" y="72272"/>
                  </a:lnTo>
                  <a:lnTo>
                    <a:pt x="28077" y="79082"/>
                  </a:lnTo>
                  <a:lnTo>
                    <a:pt x="34660" y="81508"/>
                  </a:lnTo>
                  <a:lnTo>
                    <a:pt x="42440" y="83972"/>
                  </a:lnTo>
                  <a:lnTo>
                    <a:pt x="51016" y="86461"/>
                  </a:lnTo>
                  <a:lnTo>
                    <a:pt x="59276" y="88121"/>
                  </a:lnTo>
                  <a:lnTo>
                    <a:pt x="67326" y="89227"/>
                  </a:lnTo>
                  <a:lnTo>
                    <a:pt x="75235" y="89965"/>
                  </a:lnTo>
                  <a:lnTo>
                    <a:pt x="83898" y="91303"/>
                  </a:lnTo>
                  <a:lnTo>
                    <a:pt x="93063" y="93042"/>
                  </a:lnTo>
                  <a:lnTo>
                    <a:pt x="102564" y="95049"/>
                  </a:lnTo>
                  <a:lnTo>
                    <a:pt x="112288" y="96385"/>
                  </a:lnTo>
                  <a:lnTo>
                    <a:pt x="122161" y="97277"/>
                  </a:lnTo>
                  <a:lnTo>
                    <a:pt x="132133" y="97871"/>
                  </a:lnTo>
                  <a:lnTo>
                    <a:pt x="149994" y="98532"/>
                  </a:lnTo>
                  <a:lnTo>
                    <a:pt x="178128" y="98955"/>
                  </a:lnTo>
                  <a:lnTo>
                    <a:pt x="198784" y="99029"/>
                  </a:lnTo>
                  <a:lnTo>
                    <a:pt x="205252" y="98193"/>
                  </a:lnTo>
                  <a:lnTo>
                    <a:pt x="211259" y="96789"/>
                  </a:lnTo>
                  <a:lnTo>
                    <a:pt x="216959" y="95006"/>
                  </a:lnTo>
                  <a:lnTo>
                    <a:pt x="221606" y="93817"/>
                  </a:lnTo>
                  <a:lnTo>
                    <a:pt x="229030" y="92496"/>
                  </a:lnTo>
                  <a:lnTo>
                    <a:pt x="235154" y="89652"/>
                  </a:lnTo>
                  <a:lnTo>
                    <a:pt x="237974" y="87708"/>
                  </a:lnTo>
                  <a:lnTo>
                    <a:pt x="243367" y="85548"/>
                  </a:lnTo>
                  <a:lnTo>
                    <a:pt x="251242" y="838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6" name="SMARTInkAnnotation457"/>
            <p:cNvSpPr/>
            <p:nvPr/>
          </p:nvSpPr>
          <p:spPr>
            <a:xfrm>
              <a:off x="6257802" y="5151120"/>
              <a:ext cx="144934" cy="403861"/>
            </a:xfrm>
            <a:custGeom>
              <a:avLst/>
              <a:gdLst/>
              <a:ahLst/>
              <a:cxnLst/>
              <a:rect l="0" t="0" r="0" b="0"/>
              <a:pathLst>
                <a:path w="144934" h="403861">
                  <a:moveTo>
                    <a:pt x="144933" y="0"/>
                  </a:moveTo>
                  <a:lnTo>
                    <a:pt x="140883" y="4045"/>
                  </a:lnTo>
                  <a:lnTo>
                    <a:pt x="139691" y="6083"/>
                  </a:lnTo>
                  <a:lnTo>
                    <a:pt x="137163" y="12997"/>
                  </a:lnTo>
                  <a:lnTo>
                    <a:pt x="133570" y="17912"/>
                  </a:lnTo>
                  <a:lnTo>
                    <a:pt x="129147" y="27434"/>
                  </a:lnTo>
                  <a:lnTo>
                    <a:pt x="126781" y="33530"/>
                  </a:lnTo>
                  <a:lnTo>
                    <a:pt x="121892" y="47075"/>
                  </a:lnTo>
                  <a:lnTo>
                    <a:pt x="119401" y="54244"/>
                  </a:lnTo>
                  <a:lnTo>
                    <a:pt x="116046" y="61563"/>
                  </a:lnTo>
                  <a:lnTo>
                    <a:pt x="112113" y="68982"/>
                  </a:lnTo>
                  <a:lnTo>
                    <a:pt x="107797" y="76468"/>
                  </a:lnTo>
                  <a:lnTo>
                    <a:pt x="98482" y="93816"/>
                  </a:lnTo>
                  <a:lnTo>
                    <a:pt x="78688" y="132550"/>
                  </a:lnTo>
                  <a:lnTo>
                    <a:pt x="74496" y="142553"/>
                  </a:lnTo>
                  <a:lnTo>
                    <a:pt x="70853" y="152609"/>
                  </a:lnTo>
                  <a:lnTo>
                    <a:pt x="67577" y="162699"/>
                  </a:lnTo>
                  <a:lnTo>
                    <a:pt x="63697" y="173660"/>
                  </a:lnTo>
                  <a:lnTo>
                    <a:pt x="54867" y="197127"/>
                  </a:lnTo>
                  <a:lnTo>
                    <a:pt x="50987" y="208465"/>
                  </a:lnTo>
                  <a:lnTo>
                    <a:pt x="47552" y="219409"/>
                  </a:lnTo>
                  <a:lnTo>
                    <a:pt x="44414" y="230093"/>
                  </a:lnTo>
                  <a:lnTo>
                    <a:pt x="41476" y="241449"/>
                  </a:lnTo>
                  <a:lnTo>
                    <a:pt x="35950" y="265355"/>
                  </a:lnTo>
                  <a:lnTo>
                    <a:pt x="32443" y="276810"/>
                  </a:lnTo>
                  <a:lnTo>
                    <a:pt x="28409" y="287833"/>
                  </a:lnTo>
                  <a:lnTo>
                    <a:pt x="24025" y="298569"/>
                  </a:lnTo>
                  <a:lnTo>
                    <a:pt x="20254" y="309113"/>
                  </a:lnTo>
                  <a:lnTo>
                    <a:pt x="16893" y="319529"/>
                  </a:lnTo>
                  <a:lnTo>
                    <a:pt x="10898" y="339286"/>
                  </a:lnTo>
                  <a:lnTo>
                    <a:pt x="5408" y="356534"/>
                  </a:lnTo>
                  <a:lnTo>
                    <a:pt x="3605" y="363843"/>
                  </a:lnTo>
                  <a:lnTo>
                    <a:pt x="2403" y="370409"/>
                  </a:lnTo>
                  <a:lnTo>
                    <a:pt x="1068" y="382220"/>
                  </a:lnTo>
                  <a:lnTo>
                    <a:pt x="712" y="387740"/>
                  </a:lnTo>
                  <a:lnTo>
                    <a:pt x="0" y="403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Review Examples</a:t>
            </a: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381000" y="1219200"/>
          <a:ext cx="782002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4" imgW="3136680" imgH="431640" progId="Equation.3">
                  <p:embed/>
                </p:oleObj>
              </mc:Choice>
              <mc:Fallback>
                <p:oleObj name="Equation" r:id="rId4" imgW="313668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219200"/>
                        <a:ext cx="7820025" cy="1076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4495800" y="1295400"/>
            <a:ext cx="0" cy="51054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174" name="Picture 6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1676400"/>
            <a:ext cx="41433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205" name="Group 7204"/>
          <p:cNvGrpSpPr/>
          <p:nvPr/>
        </p:nvGrpSpPr>
        <p:grpSpPr>
          <a:xfrm>
            <a:off x="-271812" y="2270760"/>
            <a:ext cx="8459516" cy="3472519"/>
            <a:chOff x="-271812" y="2270760"/>
            <a:chExt cx="8459516" cy="3472519"/>
          </a:xfrm>
        </p:grpSpPr>
        <p:sp>
          <p:nvSpPr>
            <p:cNvPr id="3" name="SMARTInkAnnotation256"/>
            <p:cNvSpPr/>
            <p:nvPr/>
          </p:nvSpPr>
          <p:spPr>
            <a:xfrm>
              <a:off x="1005300" y="2301240"/>
              <a:ext cx="12021" cy="228601"/>
            </a:xfrm>
            <a:custGeom>
              <a:avLst/>
              <a:gdLst/>
              <a:ahLst/>
              <a:cxnLst/>
              <a:rect l="0" t="0" r="0" b="0"/>
              <a:pathLst>
                <a:path w="12021" h="228601">
                  <a:moveTo>
                    <a:pt x="4394" y="0"/>
                  </a:moveTo>
                  <a:lnTo>
                    <a:pt x="10962" y="0"/>
                  </a:lnTo>
                  <a:lnTo>
                    <a:pt x="11316" y="847"/>
                  </a:lnTo>
                  <a:lnTo>
                    <a:pt x="11551" y="2258"/>
                  </a:lnTo>
                  <a:lnTo>
                    <a:pt x="11883" y="8289"/>
                  </a:lnTo>
                  <a:lnTo>
                    <a:pt x="11981" y="15438"/>
                  </a:lnTo>
                  <a:lnTo>
                    <a:pt x="12020" y="43638"/>
                  </a:lnTo>
                  <a:lnTo>
                    <a:pt x="11174" y="48565"/>
                  </a:lnTo>
                  <a:lnTo>
                    <a:pt x="9761" y="53543"/>
                  </a:lnTo>
                  <a:lnTo>
                    <a:pt x="7972" y="58555"/>
                  </a:lnTo>
                  <a:lnTo>
                    <a:pt x="6780" y="63590"/>
                  </a:lnTo>
                  <a:lnTo>
                    <a:pt x="5985" y="68640"/>
                  </a:lnTo>
                  <a:lnTo>
                    <a:pt x="5455" y="73700"/>
                  </a:lnTo>
                  <a:lnTo>
                    <a:pt x="5101" y="78767"/>
                  </a:lnTo>
                  <a:lnTo>
                    <a:pt x="4866" y="83838"/>
                  </a:lnTo>
                  <a:lnTo>
                    <a:pt x="4604" y="94835"/>
                  </a:lnTo>
                  <a:lnTo>
                    <a:pt x="4395" y="186559"/>
                  </a:lnTo>
                  <a:lnTo>
                    <a:pt x="3547" y="192106"/>
                  </a:lnTo>
                  <a:lnTo>
                    <a:pt x="2135" y="197498"/>
                  </a:lnTo>
                  <a:lnTo>
                    <a:pt x="345" y="202785"/>
                  </a:lnTo>
                  <a:lnTo>
                    <a:pt x="0" y="207156"/>
                  </a:lnTo>
                  <a:lnTo>
                    <a:pt x="617" y="210918"/>
                  </a:lnTo>
                  <a:lnTo>
                    <a:pt x="1876" y="214272"/>
                  </a:lnTo>
                  <a:lnTo>
                    <a:pt x="2716" y="217355"/>
                  </a:lnTo>
                  <a:lnTo>
                    <a:pt x="3275" y="220256"/>
                  </a:lnTo>
                  <a:lnTo>
                    <a:pt x="4394" y="2286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57"/>
            <p:cNvSpPr/>
            <p:nvPr/>
          </p:nvSpPr>
          <p:spPr>
            <a:xfrm>
              <a:off x="902901" y="2446020"/>
              <a:ext cx="160191" cy="22861"/>
            </a:xfrm>
            <a:custGeom>
              <a:avLst/>
              <a:gdLst/>
              <a:ahLst/>
              <a:cxnLst/>
              <a:rect l="0" t="0" r="0" b="0"/>
              <a:pathLst>
                <a:path w="160191" h="22861">
                  <a:moveTo>
                    <a:pt x="0" y="22860"/>
                  </a:moveTo>
                  <a:lnTo>
                    <a:pt x="4050" y="18815"/>
                  </a:lnTo>
                  <a:lnTo>
                    <a:pt x="6090" y="17623"/>
                  </a:lnTo>
                  <a:lnTo>
                    <a:pt x="8298" y="16829"/>
                  </a:lnTo>
                  <a:lnTo>
                    <a:pt x="10618" y="16299"/>
                  </a:lnTo>
                  <a:lnTo>
                    <a:pt x="13859" y="15946"/>
                  </a:lnTo>
                  <a:lnTo>
                    <a:pt x="17715" y="15711"/>
                  </a:lnTo>
                  <a:lnTo>
                    <a:pt x="21981" y="15554"/>
                  </a:lnTo>
                  <a:lnTo>
                    <a:pt x="26520" y="14603"/>
                  </a:lnTo>
                  <a:lnTo>
                    <a:pt x="31241" y="13122"/>
                  </a:lnTo>
                  <a:lnTo>
                    <a:pt x="36084" y="11288"/>
                  </a:lnTo>
                  <a:lnTo>
                    <a:pt x="42702" y="10065"/>
                  </a:lnTo>
                  <a:lnTo>
                    <a:pt x="50505" y="9250"/>
                  </a:lnTo>
                  <a:lnTo>
                    <a:pt x="59097" y="8707"/>
                  </a:lnTo>
                  <a:lnTo>
                    <a:pt x="67368" y="7498"/>
                  </a:lnTo>
                  <a:lnTo>
                    <a:pt x="75424" y="5845"/>
                  </a:lnTo>
                  <a:lnTo>
                    <a:pt x="83338" y="3897"/>
                  </a:lnTo>
                  <a:lnTo>
                    <a:pt x="92004" y="2598"/>
                  </a:lnTo>
                  <a:lnTo>
                    <a:pt x="101172" y="1732"/>
                  </a:lnTo>
                  <a:lnTo>
                    <a:pt x="118703" y="770"/>
                  </a:lnTo>
                  <a:lnTo>
                    <a:pt x="132146" y="342"/>
                  </a:lnTo>
                  <a:lnTo>
                    <a:pt x="16019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58"/>
            <p:cNvSpPr/>
            <p:nvPr/>
          </p:nvSpPr>
          <p:spPr>
            <a:xfrm>
              <a:off x="1253792" y="2270790"/>
              <a:ext cx="189025" cy="289531"/>
            </a:xfrm>
            <a:custGeom>
              <a:avLst/>
              <a:gdLst/>
              <a:ahLst/>
              <a:cxnLst/>
              <a:rect l="0" t="0" r="0" b="0"/>
              <a:pathLst>
                <a:path w="189025" h="289531">
                  <a:moveTo>
                    <a:pt x="0" y="15210"/>
                  </a:moveTo>
                  <a:lnTo>
                    <a:pt x="15413" y="15210"/>
                  </a:lnTo>
                  <a:lnTo>
                    <a:pt x="20447" y="16057"/>
                  </a:lnTo>
                  <a:lnTo>
                    <a:pt x="26345" y="17468"/>
                  </a:lnTo>
                  <a:lnTo>
                    <a:pt x="32819" y="19255"/>
                  </a:lnTo>
                  <a:lnTo>
                    <a:pt x="39679" y="19600"/>
                  </a:lnTo>
                  <a:lnTo>
                    <a:pt x="46794" y="18983"/>
                  </a:lnTo>
                  <a:lnTo>
                    <a:pt x="54080" y="17726"/>
                  </a:lnTo>
                  <a:lnTo>
                    <a:pt x="61481" y="16887"/>
                  </a:lnTo>
                  <a:lnTo>
                    <a:pt x="68957" y="16328"/>
                  </a:lnTo>
                  <a:lnTo>
                    <a:pt x="76484" y="15955"/>
                  </a:lnTo>
                  <a:lnTo>
                    <a:pt x="91628" y="15541"/>
                  </a:lnTo>
                  <a:lnTo>
                    <a:pt x="99225" y="15431"/>
                  </a:lnTo>
                  <a:lnTo>
                    <a:pt x="106833" y="14510"/>
                  </a:lnTo>
                  <a:lnTo>
                    <a:pt x="114448" y="13050"/>
                  </a:lnTo>
                  <a:lnTo>
                    <a:pt x="122067" y="11230"/>
                  </a:lnTo>
                  <a:lnTo>
                    <a:pt x="129689" y="10017"/>
                  </a:lnTo>
                  <a:lnTo>
                    <a:pt x="137314" y="9208"/>
                  </a:lnTo>
                  <a:lnTo>
                    <a:pt x="144939" y="8668"/>
                  </a:lnTo>
                  <a:lnTo>
                    <a:pt x="151718" y="7462"/>
                  </a:lnTo>
                  <a:lnTo>
                    <a:pt x="157932" y="5811"/>
                  </a:lnTo>
                  <a:lnTo>
                    <a:pt x="163770" y="3864"/>
                  </a:lnTo>
                  <a:lnTo>
                    <a:pt x="168510" y="2566"/>
                  </a:lnTo>
                  <a:lnTo>
                    <a:pt x="172517" y="1701"/>
                  </a:lnTo>
                  <a:lnTo>
                    <a:pt x="176036" y="1124"/>
                  </a:lnTo>
                  <a:lnTo>
                    <a:pt x="179230" y="739"/>
                  </a:lnTo>
                  <a:lnTo>
                    <a:pt x="185038" y="312"/>
                  </a:lnTo>
                  <a:lnTo>
                    <a:pt x="189024" y="71"/>
                  </a:lnTo>
                  <a:lnTo>
                    <a:pt x="186156" y="0"/>
                  </a:lnTo>
                  <a:lnTo>
                    <a:pt x="185128" y="837"/>
                  </a:lnTo>
                  <a:lnTo>
                    <a:pt x="184444" y="2241"/>
                  </a:lnTo>
                  <a:lnTo>
                    <a:pt x="183987" y="4024"/>
                  </a:lnTo>
                  <a:lnTo>
                    <a:pt x="181988" y="6059"/>
                  </a:lnTo>
                  <a:lnTo>
                    <a:pt x="178959" y="8263"/>
                  </a:lnTo>
                  <a:lnTo>
                    <a:pt x="175246" y="10578"/>
                  </a:lnTo>
                  <a:lnTo>
                    <a:pt x="171923" y="14662"/>
                  </a:lnTo>
                  <a:lnTo>
                    <a:pt x="168859" y="19925"/>
                  </a:lnTo>
                  <a:lnTo>
                    <a:pt x="165969" y="25973"/>
                  </a:lnTo>
                  <a:lnTo>
                    <a:pt x="162347" y="31699"/>
                  </a:lnTo>
                  <a:lnTo>
                    <a:pt x="158238" y="37209"/>
                  </a:lnTo>
                  <a:lnTo>
                    <a:pt x="153803" y="42576"/>
                  </a:lnTo>
                  <a:lnTo>
                    <a:pt x="149152" y="48694"/>
                  </a:lnTo>
                  <a:lnTo>
                    <a:pt x="139463" y="62265"/>
                  </a:lnTo>
                  <a:lnTo>
                    <a:pt x="134506" y="70287"/>
                  </a:lnTo>
                  <a:lnTo>
                    <a:pt x="129506" y="79021"/>
                  </a:lnTo>
                  <a:lnTo>
                    <a:pt x="124478" y="88231"/>
                  </a:lnTo>
                  <a:lnTo>
                    <a:pt x="119430" y="96911"/>
                  </a:lnTo>
                  <a:lnTo>
                    <a:pt x="109302" y="113328"/>
                  </a:lnTo>
                  <a:lnTo>
                    <a:pt x="94070" y="136851"/>
                  </a:lnTo>
                  <a:lnTo>
                    <a:pt x="88988" y="145411"/>
                  </a:lnTo>
                  <a:lnTo>
                    <a:pt x="83904" y="154504"/>
                  </a:lnTo>
                  <a:lnTo>
                    <a:pt x="78821" y="163952"/>
                  </a:lnTo>
                  <a:lnTo>
                    <a:pt x="75431" y="171945"/>
                  </a:lnTo>
                  <a:lnTo>
                    <a:pt x="73172" y="178966"/>
                  </a:lnTo>
                  <a:lnTo>
                    <a:pt x="65496" y="210493"/>
                  </a:lnTo>
                  <a:lnTo>
                    <a:pt x="63158" y="218212"/>
                  </a:lnTo>
                  <a:lnTo>
                    <a:pt x="60752" y="225051"/>
                  </a:lnTo>
                  <a:lnTo>
                    <a:pt x="58300" y="231304"/>
                  </a:lnTo>
                  <a:lnTo>
                    <a:pt x="56666" y="238013"/>
                  </a:lnTo>
                  <a:lnTo>
                    <a:pt x="55576" y="245025"/>
                  </a:lnTo>
                  <a:lnTo>
                    <a:pt x="54850" y="252240"/>
                  </a:lnTo>
                  <a:lnTo>
                    <a:pt x="53518" y="257897"/>
                  </a:lnTo>
                  <a:lnTo>
                    <a:pt x="48441" y="269903"/>
                  </a:lnTo>
                  <a:lnTo>
                    <a:pt x="46561" y="278823"/>
                  </a:lnTo>
                  <a:lnTo>
                    <a:pt x="46297" y="281545"/>
                  </a:lnTo>
                  <a:lnTo>
                    <a:pt x="45769" y="2895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59"/>
            <p:cNvSpPr/>
            <p:nvPr/>
          </p:nvSpPr>
          <p:spPr>
            <a:xfrm>
              <a:off x="1200396" y="2446020"/>
              <a:ext cx="167818" cy="1"/>
            </a:xfrm>
            <a:custGeom>
              <a:avLst/>
              <a:gdLst/>
              <a:ahLst/>
              <a:cxnLst/>
              <a:rect l="0" t="0" r="0" b="0"/>
              <a:pathLst>
                <a:path w="167818" h="1">
                  <a:moveTo>
                    <a:pt x="0" y="0"/>
                  </a:moveTo>
                  <a:lnTo>
                    <a:pt x="16781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60"/>
            <p:cNvSpPr/>
            <p:nvPr/>
          </p:nvSpPr>
          <p:spPr>
            <a:xfrm>
              <a:off x="2077623" y="2308860"/>
              <a:ext cx="22885" cy="182881"/>
            </a:xfrm>
            <a:custGeom>
              <a:avLst/>
              <a:gdLst/>
              <a:ahLst/>
              <a:cxnLst/>
              <a:rect l="0" t="0" r="0" b="0"/>
              <a:pathLst>
                <a:path w="22885" h="182881">
                  <a:moveTo>
                    <a:pt x="22884" y="0"/>
                  </a:moveTo>
                  <a:lnTo>
                    <a:pt x="22884" y="28739"/>
                  </a:lnTo>
                  <a:lnTo>
                    <a:pt x="22037" y="33552"/>
                  </a:lnTo>
                  <a:lnTo>
                    <a:pt x="20624" y="38455"/>
                  </a:lnTo>
                  <a:lnTo>
                    <a:pt x="18835" y="43417"/>
                  </a:lnTo>
                  <a:lnTo>
                    <a:pt x="17642" y="48418"/>
                  </a:lnTo>
                  <a:lnTo>
                    <a:pt x="16847" y="53445"/>
                  </a:lnTo>
                  <a:lnTo>
                    <a:pt x="16316" y="58490"/>
                  </a:lnTo>
                  <a:lnTo>
                    <a:pt x="15963" y="64393"/>
                  </a:lnTo>
                  <a:lnTo>
                    <a:pt x="15570" y="77726"/>
                  </a:lnTo>
                  <a:lnTo>
                    <a:pt x="14618" y="83991"/>
                  </a:lnTo>
                  <a:lnTo>
                    <a:pt x="13136" y="89860"/>
                  </a:lnTo>
                  <a:lnTo>
                    <a:pt x="11300" y="95467"/>
                  </a:lnTo>
                  <a:lnTo>
                    <a:pt x="10076" y="101745"/>
                  </a:lnTo>
                  <a:lnTo>
                    <a:pt x="9260" y="108470"/>
                  </a:lnTo>
                  <a:lnTo>
                    <a:pt x="8716" y="115493"/>
                  </a:lnTo>
                  <a:lnTo>
                    <a:pt x="8353" y="121869"/>
                  </a:lnTo>
                  <a:lnTo>
                    <a:pt x="7951" y="133468"/>
                  </a:lnTo>
                  <a:lnTo>
                    <a:pt x="7692" y="154713"/>
                  </a:lnTo>
                  <a:lnTo>
                    <a:pt x="7637" y="176265"/>
                  </a:lnTo>
                  <a:lnTo>
                    <a:pt x="6786" y="178470"/>
                  </a:lnTo>
                  <a:lnTo>
                    <a:pt x="5372" y="179940"/>
                  </a:lnTo>
                  <a:lnTo>
                    <a:pt x="0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61"/>
            <p:cNvSpPr/>
            <p:nvPr/>
          </p:nvSpPr>
          <p:spPr>
            <a:xfrm>
              <a:off x="1986087" y="2415540"/>
              <a:ext cx="160190" cy="7621"/>
            </a:xfrm>
            <a:custGeom>
              <a:avLst/>
              <a:gdLst/>
              <a:ahLst/>
              <a:cxnLst/>
              <a:rect l="0" t="0" r="0" b="0"/>
              <a:pathLst>
                <a:path w="160190" h="7621">
                  <a:moveTo>
                    <a:pt x="0" y="7620"/>
                  </a:moveTo>
                  <a:lnTo>
                    <a:pt x="10617" y="7620"/>
                  </a:lnTo>
                  <a:lnTo>
                    <a:pt x="13011" y="6773"/>
                  </a:lnTo>
                  <a:lnTo>
                    <a:pt x="15454" y="5362"/>
                  </a:lnTo>
                  <a:lnTo>
                    <a:pt x="17931" y="3575"/>
                  </a:lnTo>
                  <a:lnTo>
                    <a:pt x="22124" y="2383"/>
                  </a:lnTo>
                  <a:lnTo>
                    <a:pt x="27463" y="1589"/>
                  </a:lnTo>
                  <a:lnTo>
                    <a:pt x="33564" y="1059"/>
                  </a:lnTo>
                  <a:lnTo>
                    <a:pt x="41022" y="706"/>
                  </a:lnTo>
                  <a:lnTo>
                    <a:pt x="58350" y="314"/>
                  </a:lnTo>
                  <a:lnTo>
                    <a:pt x="16018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62"/>
            <p:cNvSpPr/>
            <p:nvPr/>
          </p:nvSpPr>
          <p:spPr>
            <a:xfrm>
              <a:off x="2161532" y="2286000"/>
              <a:ext cx="158963" cy="251461"/>
            </a:xfrm>
            <a:custGeom>
              <a:avLst/>
              <a:gdLst/>
              <a:ahLst/>
              <a:cxnLst/>
              <a:rect l="0" t="0" r="0" b="0"/>
              <a:pathLst>
                <a:path w="158963" h="251461">
                  <a:moveTo>
                    <a:pt x="0" y="0"/>
                  </a:moveTo>
                  <a:lnTo>
                    <a:pt x="17931" y="0"/>
                  </a:lnTo>
                  <a:lnTo>
                    <a:pt x="21277" y="847"/>
                  </a:lnTo>
                  <a:lnTo>
                    <a:pt x="25203" y="2258"/>
                  </a:lnTo>
                  <a:lnTo>
                    <a:pt x="29516" y="4045"/>
                  </a:lnTo>
                  <a:lnTo>
                    <a:pt x="34933" y="5237"/>
                  </a:lnTo>
                  <a:lnTo>
                    <a:pt x="41087" y="6031"/>
                  </a:lnTo>
                  <a:lnTo>
                    <a:pt x="47733" y="6561"/>
                  </a:lnTo>
                  <a:lnTo>
                    <a:pt x="53859" y="6914"/>
                  </a:lnTo>
                  <a:lnTo>
                    <a:pt x="65185" y="7306"/>
                  </a:lnTo>
                  <a:lnTo>
                    <a:pt x="85142" y="7527"/>
                  </a:lnTo>
                  <a:lnTo>
                    <a:pt x="92359" y="6711"/>
                  </a:lnTo>
                  <a:lnTo>
                    <a:pt x="99713" y="5321"/>
                  </a:lnTo>
                  <a:lnTo>
                    <a:pt x="107158" y="3547"/>
                  </a:lnTo>
                  <a:lnTo>
                    <a:pt x="112969" y="2365"/>
                  </a:lnTo>
                  <a:lnTo>
                    <a:pt x="117691" y="1577"/>
                  </a:lnTo>
                  <a:lnTo>
                    <a:pt x="121686" y="1051"/>
                  </a:lnTo>
                  <a:lnTo>
                    <a:pt x="126045" y="701"/>
                  </a:lnTo>
                  <a:lnTo>
                    <a:pt x="130646" y="467"/>
                  </a:lnTo>
                  <a:lnTo>
                    <a:pt x="142960" y="138"/>
                  </a:lnTo>
                  <a:lnTo>
                    <a:pt x="158962" y="2"/>
                  </a:lnTo>
                  <a:lnTo>
                    <a:pt x="158524" y="848"/>
                  </a:lnTo>
                  <a:lnTo>
                    <a:pt x="155776" y="4046"/>
                  </a:lnTo>
                  <a:lnTo>
                    <a:pt x="153857" y="5237"/>
                  </a:lnTo>
                  <a:lnTo>
                    <a:pt x="149465" y="6561"/>
                  </a:lnTo>
                  <a:lnTo>
                    <a:pt x="147954" y="8607"/>
                  </a:lnTo>
                  <a:lnTo>
                    <a:pt x="146276" y="15396"/>
                  </a:lnTo>
                  <a:lnTo>
                    <a:pt x="143270" y="21801"/>
                  </a:lnTo>
                  <a:lnTo>
                    <a:pt x="141281" y="24694"/>
                  </a:lnTo>
                  <a:lnTo>
                    <a:pt x="139109" y="29162"/>
                  </a:lnTo>
                  <a:lnTo>
                    <a:pt x="136812" y="34682"/>
                  </a:lnTo>
                  <a:lnTo>
                    <a:pt x="134434" y="40901"/>
                  </a:lnTo>
                  <a:lnTo>
                    <a:pt x="129531" y="54585"/>
                  </a:lnTo>
                  <a:lnTo>
                    <a:pt x="104248" y="129562"/>
                  </a:lnTo>
                  <a:lnTo>
                    <a:pt x="101706" y="136328"/>
                  </a:lnTo>
                  <a:lnTo>
                    <a:pt x="99164" y="142532"/>
                  </a:lnTo>
                  <a:lnTo>
                    <a:pt x="96621" y="148361"/>
                  </a:lnTo>
                  <a:lnTo>
                    <a:pt x="94079" y="154787"/>
                  </a:lnTo>
                  <a:lnTo>
                    <a:pt x="88994" y="168701"/>
                  </a:lnTo>
                  <a:lnTo>
                    <a:pt x="86451" y="175121"/>
                  </a:lnTo>
                  <a:lnTo>
                    <a:pt x="83909" y="181094"/>
                  </a:lnTo>
                  <a:lnTo>
                    <a:pt x="81366" y="186769"/>
                  </a:lnTo>
                  <a:lnTo>
                    <a:pt x="79671" y="192246"/>
                  </a:lnTo>
                  <a:lnTo>
                    <a:pt x="78541" y="197591"/>
                  </a:lnTo>
                  <a:lnTo>
                    <a:pt x="77787" y="202848"/>
                  </a:lnTo>
                  <a:lnTo>
                    <a:pt x="75590" y="208045"/>
                  </a:lnTo>
                  <a:lnTo>
                    <a:pt x="72430" y="213203"/>
                  </a:lnTo>
                  <a:lnTo>
                    <a:pt x="68628" y="218336"/>
                  </a:lnTo>
                  <a:lnTo>
                    <a:pt x="66093" y="222604"/>
                  </a:lnTo>
                  <a:lnTo>
                    <a:pt x="63278" y="229604"/>
                  </a:lnTo>
                  <a:lnTo>
                    <a:pt x="59765" y="235537"/>
                  </a:lnTo>
                  <a:lnTo>
                    <a:pt x="54654" y="242200"/>
                  </a:lnTo>
                  <a:lnTo>
                    <a:pt x="53955" y="245369"/>
                  </a:lnTo>
                  <a:lnTo>
                    <a:pt x="53396" y="2514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63"/>
            <p:cNvSpPr/>
            <p:nvPr/>
          </p:nvSpPr>
          <p:spPr>
            <a:xfrm>
              <a:off x="2161532" y="2400300"/>
              <a:ext cx="198331" cy="30481"/>
            </a:xfrm>
            <a:custGeom>
              <a:avLst/>
              <a:gdLst/>
              <a:ahLst/>
              <a:cxnLst/>
              <a:rect l="0" t="0" r="0" b="0"/>
              <a:pathLst>
                <a:path w="198331" h="30481">
                  <a:moveTo>
                    <a:pt x="0" y="30480"/>
                  </a:moveTo>
                  <a:lnTo>
                    <a:pt x="0" y="26435"/>
                  </a:lnTo>
                  <a:lnTo>
                    <a:pt x="848" y="25243"/>
                  </a:lnTo>
                  <a:lnTo>
                    <a:pt x="2260" y="24449"/>
                  </a:lnTo>
                  <a:lnTo>
                    <a:pt x="6568" y="23174"/>
                  </a:lnTo>
                  <a:lnTo>
                    <a:pt x="8616" y="22223"/>
                  </a:lnTo>
                  <a:lnTo>
                    <a:pt x="15413" y="18908"/>
                  </a:lnTo>
                  <a:lnTo>
                    <a:pt x="20446" y="17685"/>
                  </a:lnTo>
                  <a:lnTo>
                    <a:pt x="26344" y="16870"/>
                  </a:lnTo>
                  <a:lnTo>
                    <a:pt x="32819" y="16327"/>
                  </a:lnTo>
                  <a:lnTo>
                    <a:pt x="40525" y="15118"/>
                  </a:lnTo>
                  <a:lnTo>
                    <a:pt x="49054" y="13465"/>
                  </a:lnTo>
                  <a:lnTo>
                    <a:pt x="58129" y="11517"/>
                  </a:lnTo>
                  <a:lnTo>
                    <a:pt x="67570" y="10218"/>
                  </a:lnTo>
                  <a:lnTo>
                    <a:pt x="77254" y="9352"/>
                  </a:lnTo>
                  <a:lnTo>
                    <a:pt x="87100" y="8775"/>
                  </a:lnTo>
                  <a:lnTo>
                    <a:pt x="96207" y="7543"/>
                  </a:lnTo>
                  <a:lnTo>
                    <a:pt x="104821" y="5875"/>
                  </a:lnTo>
                  <a:lnTo>
                    <a:pt x="113106" y="3917"/>
                  </a:lnTo>
                  <a:lnTo>
                    <a:pt x="122020" y="2611"/>
                  </a:lnTo>
                  <a:lnTo>
                    <a:pt x="131353" y="1741"/>
                  </a:lnTo>
                  <a:lnTo>
                    <a:pt x="140965" y="1161"/>
                  </a:lnTo>
                  <a:lnTo>
                    <a:pt x="158426" y="516"/>
                  </a:lnTo>
                  <a:lnTo>
                    <a:pt x="19833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64"/>
            <p:cNvSpPr/>
            <p:nvPr/>
          </p:nvSpPr>
          <p:spPr>
            <a:xfrm>
              <a:off x="452846" y="2849880"/>
              <a:ext cx="347057" cy="434188"/>
            </a:xfrm>
            <a:custGeom>
              <a:avLst/>
              <a:gdLst/>
              <a:ahLst/>
              <a:cxnLst/>
              <a:rect l="0" t="0" r="0" b="0"/>
              <a:pathLst>
                <a:path w="347057" h="434188">
                  <a:moveTo>
                    <a:pt x="0" y="0"/>
                  </a:moveTo>
                  <a:lnTo>
                    <a:pt x="0" y="65116"/>
                  </a:lnTo>
                  <a:lnTo>
                    <a:pt x="2260" y="75789"/>
                  </a:lnTo>
                  <a:lnTo>
                    <a:pt x="5242" y="87024"/>
                  </a:lnTo>
                  <a:lnTo>
                    <a:pt x="6567" y="100484"/>
                  </a:lnTo>
                  <a:lnTo>
                    <a:pt x="9417" y="112675"/>
                  </a:lnTo>
                  <a:lnTo>
                    <a:pt x="13508" y="122891"/>
                  </a:lnTo>
                  <a:lnTo>
                    <a:pt x="18152" y="130254"/>
                  </a:lnTo>
                  <a:lnTo>
                    <a:pt x="25301" y="138606"/>
                  </a:lnTo>
                  <a:lnTo>
                    <a:pt x="29581" y="143204"/>
                  </a:lnTo>
                  <a:lnTo>
                    <a:pt x="34129" y="146269"/>
                  </a:lnTo>
                  <a:lnTo>
                    <a:pt x="43703" y="149675"/>
                  </a:lnTo>
                  <a:lnTo>
                    <a:pt x="53609" y="151189"/>
                  </a:lnTo>
                  <a:lnTo>
                    <a:pt x="58623" y="151593"/>
                  </a:lnTo>
                  <a:lnTo>
                    <a:pt x="64509" y="151016"/>
                  </a:lnTo>
                  <a:lnTo>
                    <a:pt x="70975" y="149784"/>
                  </a:lnTo>
                  <a:lnTo>
                    <a:pt x="77829" y="148115"/>
                  </a:lnTo>
                  <a:lnTo>
                    <a:pt x="84941" y="146157"/>
                  </a:lnTo>
                  <a:lnTo>
                    <a:pt x="99623" y="141723"/>
                  </a:lnTo>
                  <a:lnTo>
                    <a:pt x="106251" y="138509"/>
                  </a:lnTo>
                  <a:lnTo>
                    <a:pt x="112365" y="134672"/>
                  </a:lnTo>
                  <a:lnTo>
                    <a:pt x="118135" y="130421"/>
                  </a:lnTo>
                  <a:lnTo>
                    <a:pt x="131328" y="121183"/>
                  </a:lnTo>
                  <a:lnTo>
                    <a:pt x="138406" y="116349"/>
                  </a:lnTo>
                  <a:lnTo>
                    <a:pt x="148530" y="106462"/>
                  </a:lnTo>
                  <a:lnTo>
                    <a:pt x="155855" y="95576"/>
                  </a:lnTo>
                  <a:lnTo>
                    <a:pt x="161936" y="82272"/>
                  </a:lnTo>
                  <a:lnTo>
                    <a:pt x="167463" y="72408"/>
                  </a:lnTo>
                  <a:lnTo>
                    <a:pt x="170124" y="68592"/>
                  </a:lnTo>
                  <a:lnTo>
                    <a:pt x="173080" y="59836"/>
                  </a:lnTo>
                  <a:lnTo>
                    <a:pt x="173868" y="55131"/>
                  </a:lnTo>
                  <a:lnTo>
                    <a:pt x="177004" y="47644"/>
                  </a:lnTo>
                  <a:lnTo>
                    <a:pt x="180376" y="41495"/>
                  </a:lnTo>
                  <a:lnTo>
                    <a:pt x="183042" y="30622"/>
                  </a:lnTo>
                  <a:lnTo>
                    <a:pt x="183064" y="34567"/>
                  </a:lnTo>
                  <a:lnTo>
                    <a:pt x="187120" y="45144"/>
                  </a:lnTo>
                  <a:lnTo>
                    <a:pt x="193689" y="54957"/>
                  </a:lnTo>
                  <a:lnTo>
                    <a:pt x="200788" y="65065"/>
                  </a:lnTo>
                  <a:lnTo>
                    <a:pt x="208745" y="78025"/>
                  </a:lnTo>
                  <a:lnTo>
                    <a:pt x="212054" y="85036"/>
                  </a:lnTo>
                  <a:lnTo>
                    <a:pt x="215107" y="92251"/>
                  </a:lnTo>
                  <a:lnTo>
                    <a:pt x="218837" y="99601"/>
                  </a:lnTo>
                  <a:lnTo>
                    <a:pt x="223020" y="107040"/>
                  </a:lnTo>
                  <a:lnTo>
                    <a:pt x="227503" y="114540"/>
                  </a:lnTo>
                  <a:lnTo>
                    <a:pt x="233035" y="122080"/>
                  </a:lnTo>
                  <a:lnTo>
                    <a:pt x="239265" y="129647"/>
                  </a:lnTo>
                  <a:lnTo>
                    <a:pt x="245961" y="137231"/>
                  </a:lnTo>
                  <a:lnTo>
                    <a:pt x="252121" y="145674"/>
                  </a:lnTo>
                  <a:lnTo>
                    <a:pt x="257922" y="154689"/>
                  </a:lnTo>
                  <a:lnTo>
                    <a:pt x="263485" y="164086"/>
                  </a:lnTo>
                  <a:lnTo>
                    <a:pt x="269736" y="173738"/>
                  </a:lnTo>
                  <a:lnTo>
                    <a:pt x="276446" y="183558"/>
                  </a:lnTo>
                  <a:lnTo>
                    <a:pt x="283462" y="193492"/>
                  </a:lnTo>
                  <a:lnTo>
                    <a:pt x="289834" y="203501"/>
                  </a:lnTo>
                  <a:lnTo>
                    <a:pt x="295778" y="213561"/>
                  </a:lnTo>
                  <a:lnTo>
                    <a:pt x="301435" y="223654"/>
                  </a:lnTo>
                  <a:lnTo>
                    <a:pt x="312242" y="243900"/>
                  </a:lnTo>
                  <a:lnTo>
                    <a:pt x="317496" y="254040"/>
                  </a:lnTo>
                  <a:lnTo>
                    <a:pt x="322695" y="263340"/>
                  </a:lnTo>
                  <a:lnTo>
                    <a:pt x="327856" y="272080"/>
                  </a:lnTo>
                  <a:lnTo>
                    <a:pt x="332991" y="280447"/>
                  </a:lnTo>
                  <a:lnTo>
                    <a:pt x="336415" y="289411"/>
                  </a:lnTo>
                  <a:lnTo>
                    <a:pt x="338697" y="298774"/>
                  </a:lnTo>
                  <a:lnTo>
                    <a:pt x="340219" y="308403"/>
                  </a:lnTo>
                  <a:lnTo>
                    <a:pt x="342081" y="318209"/>
                  </a:lnTo>
                  <a:lnTo>
                    <a:pt x="346410" y="338135"/>
                  </a:lnTo>
                  <a:lnTo>
                    <a:pt x="347056" y="347343"/>
                  </a:lnTo>
                  <a:lnTo>
                    <a:pt x="346639" y="356022"/>
                  </a:lnTo>
                  <a:lnTo>
                    <a:pt x="345513" y="364348"/>
                  </a:lnTo>
                  <a:lnTo>
                    <a:pt x="343916" y="371592"/>
                  </a:lnTo>
                  <a:lnTo>
                    <a:pt x="339880" y="384157"/>
                  </a:lnTo>
                  <a:lnTo>
                    <a:pt x="333001" y="397643"/>
                  </a:lnTo>
                  <a:lnTo>
                    <a:pt x="328793" y="404796"/>
                  </a:lnTo>
                  <a:lnTo>
                    <a:pt x="323445" y="410411"/>
                  </a:lnTo>
                  <a:lnTo>
                    <a:pt x="317338" y="415001"/>
                  </a:lnTo>
                  <a:lnTo>
                    <a:pt x="310723" y="418907"/>
                  </a:lnTo>
                  <a:lnTo>
                    <a:pt x="303771" y="422358"/>
                  </a:lnTo>
                  <a:lnTo>
                    <a:pt x="296593" y="425505"/>
                  </a:lnTo>
                  <a:lnTo>
                    <a:pt x="289266" y="428450"/>
                  </a:lnTo>
                  <a:lnTo>
                    <a:pt x="281837" y="430414"/>
                  </a:lnTo>
                  <a:lnTo>
                    <a:pt x="274343" y="431722"/>
                  </a:lnTo>
                  <a:lnTo>
                    <a:pt x="266804" y="432595"/>
                  </a:lnTo>
                  <a:lnTo>
                    <a:pt x="258388" y="433177"/>
                  </a:lnTo>
                  <a:lnTo>
                    <a:pt x="249386" y="433565"/>
                  </a:lnTo>
                  <a:lnTo>
                    <a:pt x="230345" y="433995"/>
                  </a:lnTo>
                  <a:lnTo>
                    <a:pt x="210581" y="434187"/>
                  </a:lnTo>
                  <a:lnTo>
                    <a:pt x="200564" y="433391"/>
                  </a:lnTo>
                  <a:lnTo>
                    <a:pt x="190496" y="432014"/>
                  </a:lnTo>
                  <a:lnTo>
                    <a:pt x="169421" y="428226"/>
                  </a:lnTo>
                  <a:lnTo>
                    <a:pt x="145929" y="423721"/>
                  </a:lnTo>
                  <a:lnTo>
                    <a:pt x="123621" y="418896"/>
                  </a:lnTo>
                  <a:lnTo>
                    <a:pt x="112926" y="416424"/>
                  </a:lnTo>
                  <a:lnTo>
                    <a:pt x="103254" y="413929"/>
                  </a:lnTo>
                  <a:lnTo>
                    <a:pt x="94263" y="411419"/>
                  </a:lnTo>
                  <a:lnTo>
                    <a:pt x="85726" y="408900"/>
                  </a:lnTo>
                  <a:lnTo>
                    <a:pt x="78340" y="406373"/>
                  </a:lnTo>
                  <a:lnTo>
                    <a:pt x="71720" y="403842"/>
                  </a:lnTo>
                  <a:lnTo>
                    <a:pt x="65612" y="401308"/>
                  </a:lnTo>
                  <a:lnTo>
                    <a:pt x="56566" y="396235"/>
                  </a:lnTo>
                  <a:lnTo>
                    <a:pt x="46707" y="388618"/>
                  </a:lnTo>
                  <a:lnTo>
                    <a:pt x="39832" y="382505"/>
                  </a:lnTo>
                  <a:lnTo>
                    <a:pt x="39268" y="381157"/>
                  </a:lnTo>
                  <a:lnTo>
                    <a:pt x="38140" y="3733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65"/>
            <p:cNvSpPr/>
            <p:nvPr/>
          </p:nvSpPr>
          <p:spPr>
            <a:xfrm>
              <a:off x="811365" y="2827020"/>
              <a:ext cx="304625" cy="182881"/>
            </a:xfrm>
            <a:custGeom>
              <a:avLst/>
              <a:gdLst/>
              <a:ahLst/>
              <a:cxnLst/>
              <a:rect l="0" t="0" r="0" b="0"/>
              <a:pathLst>
                <a:path w="304625" h="182881">
                  <a:moveTo>
                    <a:pt x="0" y="0"/>
                  </a:moveTo>
                  <a:lnTo>
                    <a:pt x="4049" y="0"/>
                  </a:lnTo>
                  <a:lnTo>
                    <a:pt x="5242" y="847"/>
                  </a:lnTo>
                  <a:lnTo>
                    <a:pt x="6038" y="2258"/>
                  </a:lnTo>
                  <a:lnTo>
                    <a:pt x="6568" y="4046"/>
                  </a:lnTo>
                  <a:lnTo>
                    <a:pt x="8616" y="5237"/>
                  </a:lnTo>
                  <a:lnTo>
                    <a:pt x="15412" y="6561"/>
                  </a:lnTo>
                  <a:lnTo>
                    <a:pt x="24084" y="9407"/>
                  </a:lnTo>
                  <a:lnTo>
                    <a:pt x="28769" y="11351"/>
                  </a:lnTo>
                  <a:lnTo>
                    <a:pt x="34435" y="13494"/>
                  </a:lnTo>
                  <a:lnTo>
                    <a:pt x="47512" y="18133"/>
                  </a:lnTo>
                  <a:lnTo>
                    <a:pt x="54559" y="19709"/>
                  </a:lnTo>
                  <a:lnTo>
                    <a:pt x="61799" y="20759"/>
                  </a:lnTo>
                  <a:lnTo>
                    <a:pt x="69169" y="21460"/>
                  </a:lnTo>
                  <a:lnTo>
                    <a:pt x="77472" y="22773"/>
                  </a:lnTo>
                  <a:lnTo>
                    <a:pt x="86398" y="24495"/>
                  </a:lnTo>
                  <a:lnTo>
                    <a:pt x="95739" y="26491"/>
                  </a:lnTo>
                  <a:lnTo>
                    <a:pt x="104509" y="27820"/>
                  </a:lnTo>
                  <a:lnTo>
                    <a:pt x="112898" y="28707"/>
                  </a:lnTo>
                  <a:lnTo>
                    <a:pt x="121034" y="29298"/>
                  </a:lnTo>
                  <a:lnTo>
                    <a:pt x="129848" y="30539"/>
                  </a:lnTo>
                  <a:lnTo>
                    <a:pt x="139114" y="32212"/>
                  </a:lnTo>
                  <a:lnTo>
                    <a:pt x="148682" y="34175"/>
                  </a:lnTo>
                  <a:lnTo>
                    <a:pt x="159298" y="35483"/>
                  </a:lnTo>
                  <a:lnTo>
                    <a:pt x="170613" y="36356"/>
                  </a:lnTo>
                  <a:lnTo>
                    <a:pt x="182394" y="36937"/>
                  </a:lnTo>
                  <a:lnTo>
                    <a:pt x="192792" y="38171"/>
                  </a:lnTo>
                  <a:lnTo>
                    <a:pt x="202266" y="39841"/>
                  </a:lnTo>
                  <a:lnTo>
                    <a:pt x="211124" y="41800"/>
                  </a:lnTo>
                  <a:lnTo>
                    <a:pt x="219573" y="43107"/>
                  </a:lnTo>
                  <a:lnTo>
                    <a:pt x="227748" y="43978"/>
                  </a:lnTo>
                  <a:lnTo>
                    <a:pt x="235741" y="44559"/>
                  </a:lnTo>
                  <a:lnTo>
                    <a:pt x="243612" y="45792"/>
                  </a:lnTo>
                  <a:lnTo>
                    <a:pt x="251402" y="47462"/>
                  </a:lnTo>
                  <a:lnTo>
                    <a:pt x="259138" y="49421"/>
                  </a:lnTo>
                  <a:lnTo>
                    <a:pt x="265990" y="50727"/>
                  </a:lnTo>
                  <a:lnTo>
                    <a:pt x="272253" y="51598"/>
                  </a:lnTo>
                  <a:lnTo>
                    <a:pt x="278124" y="52179"/>
                  </a:lnTo>
                  <a:lnTo>
                    <a:pt x="286908" y="52824"/>
                  </a:lnTo>
                  <a:lnTo>
                    <a:pt x="290436" y="52996"/>
                  </a:lnTo>
                  <a:lnTo>
                    <a:pt x="293636" y="53957"/>
                  </a:lnTo>
                  <a:lnTo>
                    <a:pt x="302602" y="59326"/>
                  </a:lnTo>
                  <a:lnTo>
                    <a:pt x="303442" y="59871"/>
                  </a:lnTo>
                  <a:lnTo>
                    <a:pt x="304002" y="61081"/>
                  </a:lnTo>
                  <a:lnTo>
                    <a:pt x="304624" y="64683"/>
                  </a:lnTo>
                  <a:lnTo>
                    <a:pt x="303943" y="66829"/>
                  </a:lnTo>
                  <a:lnTo>
                    <a:pt x="300925" y="71471"/>
                  </a:lnTo>
                  <a:lnTo>
                    <a:pt x="294498" y="76356"/>
                  </a:lnTo>
                  <a:lnTo>
                    <a:pt x="285992" y="81350"/>
                  </a:lnTo>
                  <a:lnTo>
                    <a:pt x="276561" y="86391"/>
                  </a:lnTo>
                  <a:lnTo>
                    <a:pt x="270825" y="89767"/>
                  </a:lnTo>
                  <a:lnTo>
                    <a:pt x="257672" y="98034"/>
                  </a:lnTo>
                  <a:lnTo>
                    <a:pt x="249757" y="101763"/>
                  </a:lnTo>
                  <a:lnTo>
                    <a:pt x="241090" y="105095"/>
                  </a:lnTo>
                  <a:lnTo>
                    <a:pt x="231922" y="108163"/>
                  </a:lnTo>
                  <a:lnTo>
                    <a:pt x="222419" y="111902"/>
                  </a:lnTo>
                  <a:lnTo>
                    <a:pt x="212694" y="116089"/>
                  </a:lnTo>
                  <a:lnTo>
                    <a:pt x="202821" y="120573"/>
                  </a:lnTo>
                  <a:lnTo>
                    <a:pt x="193695" y="124408"/>
                  </a:lnTo>
                  <a:lnTo>
                    <a:pt x="185069" y="127812"/>
                  </a:lnTo>
                  <a:lnTo>
                    <a:pt x="176776" y="130928"/>
                  </a:lnTo>
                  <a:lnTo>
                    <a:pt x="168705" y="134699"/>
                  </a:lnTo>
                  <a:lnTo>
                    <a:pt x="160780" y="138906"/>
                  </a:lnTo>
                  <a:lnTo>
                    <a:pt x="152955" y="143404"/>
                  </a:lnTo>
                  <a:lnTo>
                    <a:pt x="144348" y="147249"/>
                  </a:lnTo>
                  <a:lnTo>
                    <a:pt x="135220" y="150660"/>
                  </a:lnTo>
                  <a:lnTo>
                    <a:pt x="125744" y="153780"/>
                  </a:lnTo>
                  <a:lnTo>
                    <a:pt x="117732" y="156707"/>
                  </a:lnTo>
                  <a:lnTo>
                    <a:pt x="110695" y="159504"/>
                  </a:lnTo>
                  <a:lnTo>
                    <a:pt x="104309" y="162216"/>
                  </a:lnTo>
                  <a:lnTo>
                    <a:pt x="97509" y="164871"/>
                  </a:lnTo>
                  <a:lnTo>
                    <a:pt x="83173" y="170079"/>
                  </a:lnTo>
                  <a:lnTo>
                    <a:pt x="77485" y="171805"/>
                  </a:lnTo>
                  <a:lnTo>
                    <a:pt x="68905" y="173725"/>
                  </a:lnTo>
                  <a:lnTo>
                    <a:pt x="62267" y="176836"/>
                  </a:lnTo>
                  <a:lnTo>
                    <a:pt x="59310" y="178851"/>
                  </a:lnTo>
                  <a:lnTo>
                    <a:pt x="53764" y="181089"/>
                  </a:lnTo>
                  <a:lnTo>
                    <a:pt x="45768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66"/>
            <p:cNvSpPr/>
            <p:nvPr/>
          </p:nvSpPr>
          <p:spPr>
            <a:xfrm>
              <a:off x="1276677" y="2834640"/>
              <a:ext cx="91538" cy="198121"/>
            </a:xfrm>
            <a:custGeom>
              <a:avLst/>
              <a:gdLst/>
              <a:ahLst/>
              <a:cxnLst/>
              <a:rect l="0" t="0" r="0" b="0"/>
              <a:pathLst>
                <a:path w="91538" h="198121">
                  <a:moveTo>
                    <a:pt x="91537" y="0"/>
                  </a:moveTo>
                  <a:lnTo>
                    <a:pt x="87487" y="0"/>
                  </a:lnTo>
                  <a:lnTo>
                    <a:pt x="86294" y="847"/>
                  </a:lnTo>
                  <a:lnTo>
                    <a:pt x="85499" y="2258"/>
                  </a:lnTo>
                  <a:lnTo>
                    <a:pt x="84222" y="6561"/>
                  </a:lnTo>
                  <a:lnTo>
                    <a:pt x="84048" y="11665"/>
                  </a:lnTo>
                  <a:lnTo>
                    <a:pt x="84001" y="15397"/>
                  </a:lnTo>
                  <a:lnTo>
                    <a:pt x="83123" y="19577"/>
                  </a:lnTo>
                  <a:lnTo>
                    <a:pt x="81690" y="24058"/>
                  </a:lnTo>
                  <a:lnTo>
                    <a:pt x="79887" y="28739"/>
                  </a:lnTo>
                  <a:lnTo>
                    <a:pt x="77837" y="33553"/>
                  </a:lnTo>
                  <a:lnTo>
                    <a:pt x="73300" y="43417"/>
                  </a:lnTo>
                  <a:lnTo>
                    <a:pt x="70903" y="49264"/>
                  </a:lnTo>
                  <a:lnTo>
                    <a:pt x="68458" y="55703"/>
                  </a:lnTo>
                  <a:lnTo>
                    <a:pt x="65980" y="62535"/>
                  </a:lnTo>
                  <a:lnTo>
                    <a:pt x="63480" y="68784"/>
                  </a:lnTo>
                  <a:lnTo>
                    <a:pt x="60967" y="74642"/>
                  </a:lnTo>
                  <a:lnTo>
                    <a:pt x="58443" y="80241"/>
                  </a:lnTo>
                  <a:lnTo>
                    <a:pt x="55913" y="86514"/>
                  </a:lnTo>
                  <a:lnTo>
                    <a:pt x="50842" y="100258"/>
                  </a:lnTo>
                  <a:lnTo>
                    <a:pt x="47456" y="107478"/>
                  </a:lnTo>
                  <a:lnTo>
                    <a:pt x="43503" y="114832"/>
                  </a:lnTo>
                  <a:lnTo>
                    <a:pt x="39173" y="122275"/>
                  </a:lnTo>
                  <a:lnTo>
                    <a:pt x="35438" y="129777"/>
                  </a:lnTo>
                  <a:lnTo>
                    <a:pt x="32101" y="137318"/>
                  </a:lnTo>
                  <a:lnTo>
                    <a:pt x="29029" y="144885"/>
                  </a:lnTo>
                  <a:lnTo>
                    <a:pt x="26133" y="151624"/>
                  </a:lnTo>
                  <a:lnTo>
                    <a:pt x="20655" y="163626"/>
                  </a:lnTo>
                  <a:lnTo>
                    <a:pt x="17160" y="169197"/>
                  </a:lnTo>
                  <a:lnTo>
                    <a:pt x="13135" y="174605"/>
                  </a:lnTo>
                  <a:lnTo>
                    <a:pt x="8757" y="179903"/>
                  </a:lnTo>
                  <a:lnTo>
                    <a:pt x="5838" y="184282"/>
                  </a:lnTo>
                  <a:lnTo>
                    <a:pt x="3892" y="188048"/>
                  </a:lnTo>
                  <a:lnTo>
                    <a:pt x="0" y="1981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67"/>
            <p:cNvSpPr/>
            <p:nvPr/>
          </p:nvSpPr>
          <p:spPr>
            <a:xfrm>
              <a:off x="1400361" y="2842260"/>
              <a:ext cx="186121" cy="193778"/>
            </a:xfrm>
            <a:custGeom>
              <a:avLst/>
              <a:gdLst/>
              <a:ahLst/>
              <a:cxnLst/>
              <a:rect l="0" t="0" r="0" b="0"/>
              <a:pathLst>
                <a:path w="186121" h="193778">
                  <a:moveTo>
                    <a:pt x="82273" y="0"/>
                  </a:moveTo>
                  <a:lnTo>
                    <a:pt x="64342" y="17912"/>
                  </a:lnTo>
                  <a:lnTo>
                    <a:pt x="60996" y="22102"/>
                  </a:lnTo>
                  <a:lnTo>
                    <a:pt x="57070" y="27434"/>
                  </a:lnTo>
                  <a:lnTo>
                    <a:pt x="48188" y="40133"/>
                  </a:lnTo>
                  <a:lnTo>
                    <a:pt x="23656" y="76468"/>
                  </a:lnTo>
                  <a:lnTo>
                    <a:pt x="19463" y="84845"/>
                  </a:lnTo>
                  <a:lnTo>
                    <a:pt x="15821" y="93817"/>
                  </a:lnTo>
                  <a:lnTo>
                    <a:pt x="12545" y="103185"/>
                  </a:lnTo>
                  <a:lnTo>
                    <a:pt x="9513" y="111123"/>
                  </a:lnTo>
                  <a:lnTo>
                    <a:pt x="6644" y="118109"/>
                  </a:lnTo>
                  <a:lnTo>
                    <a:pt x="3884" y="124459"/>
                  </a:lnTo>
                  <a:lnTo>
                    <a:pt x="2044" y="131233"/>
                  </a:lnTo>
                  <a:lnTo>
                    <a:pt x="818" y="138289"/>
                  </a:lnTo>
                  <a:lnTo>
                    <a:pt x="0" y="145532"/>
                  </a:lnTo>
                  <a:lnTo>
                    <a:pt x="303" y="152055"/>
                  </a:lnTo>
                  <a:lnTo>
                    <a:pt x="1351" y="158097"/>
                  </a:lnTo>
                  <a:lnTo>
                    <a:pt x="2899" y="163818"/>
                  </a:lnTo>
                  <a:lnTo>
                    <a:pt x="5625" y="168479"/>
                  </a:lnTo>
                  <a:lnTo>
                    <a:pt x="9138" y="172433"/>
                  </a:lnTo>
                  <a:lnTo>
                    <a:pt x="13175" y="175915"/>
                  </a:lnTo>
                  <a:lnTo>
                    <a:pt x="17561" y="179083"/>
                  </a:lnTo>
                  <a:lnTo>
                    <a:pt x="22181" y="182042"/>
                  </a:lnTo>
                  <a:lnTo>
                    <a:pt x="26955" y="184862"/>
                  </a:lnTo>
                  <a:lnTo>
                    <a:pt x="32681" y="187588"/>
                  </a:lnTo>
                  <a:lnTo>
                    <a:pt x="39041" y="190252"/>
                  </a:lnTo>
                  <a:lnTo>
                    <a:pt x="45824" y="192875"/>
                  </a:lnTo>
                  <a:lnTo>
                    <a:pt x="53736" y="193777"/>
                  </a:lnTo>
                  <a:lnTo>
                    <a:pt x="62401" y="193531"/>
                  </a:lnTo>
                  <a:lnTo>
                    <a:pt x="71567" y="192521"/>
                  </a:lnTo>
                  <a:lnTo>
                    <a:pt x="80221" y="191001"/>
                  </a:lnTo>
                  <a:lnTo>
                    <a:pt x="88534" y="189141"/>
                  </a:lnTo>
                  <a:lnTo>
                    <a:pt x="96618" y="187054"/>
                  </a:lnTo>
                  <a:lnTo>
                    <a:pt x="104550" y="184816"/>
                  </a:lnTo>
                  <a:lnTo>
                    <a:pt x="120143" y="180071"/>
                  </a:lnTo>
                  <a:lnTo>
                    <a:pt x="127862" y="176775"/>
                  </a:lnTo>
                  <a:lnTo>
                    <a:pt x="135550" y="172883"/>
                  </a:lnTo>
                  <a:lnTo>
                    <a:pt x="143218" y="168596"/>
                  </a:lnTo>
                  <a:lnTo>
                    <a:pt x="150025" y="163197"/>
                  </a:lnTo>
                  <a:lnTo>
                    <a:pt x="156259" y="157058"/>
                  </a:lnTo>
                  <a:lnTo>
                    <a:pt x="162109" y="150425"/>
                  </a:lnTo>
                  <a:lnTo>
                    <a:pt x="173130" y="138541"/>
                  </a:lnTo>
                  <a:lnTo>
                    <a:pt x="178442" y="133000"/>
                  </a:lnTo>
                  <a:lnTo>
                    <a:pt x="181984" y="126767"/>
                  </a:lnTo>
                  <a:lnTo>
                    <a:pt x="184345" y="120071"/>
                  </a:lnTo>
                  <a:lnTo>
                    <a:pt x="185919" y="113068"/>
                  </a:lnTo>
                  <a:lnTo>
                    <a:pt x="186120" y="105859"/>
                  </a:lnTo>
                  <a:lnTo>
                    <a:pt x="185407" y="98512"/>
                  </a:lnTo>
                  <a:lnTo>
                    <a:pt x="184084" y="91075"/>
                  </a:lnTo>
                  <a:lnTo>
                    <a:pt x="183202" y="84424"/>
                  </a:lnTo>
                  <a:lnTo>
                    <a:pt x="182614" y="78296"/>
                  </a:lnTo>
                  <a:lnTo>
                    <a:pt x="182222" y="72517"/>
                  </a:lnTo>
                  <a:lnTo>
                    <a:pt x="180266" y="66972"/>
                  </a:lnTo>
                  <a:lnTo>
                    <a:pt x="177267" y="61581"/>
                  </a:lnTo>
                  <a:lnTo>
                    <a:pt x="173572" y="56294"/>
                  </a:lnTo>
                  <a:lnTo>
                    <a:pt x="169413" y="51076"/>
                  </a:lnTo>
                  <a:lnTo>
                    <a:pt x="164946" y="45904"/>
                  </a:lnTo>
                  <a:lnTo>
                    <a:pt x="160273" y="40763"/>
                  </a:lnTo>
                  <a:lnTo>
                    <a:pt x="150560" y="30535"/>
                  </a:lnTo>
                  <a:lnTo>
                    <a:pt x="145596" y="25437"/>
                  </a:lnTo>
                  <a:lnTo>
                    <a:pt x="140593" y="21191"/>
                  </a:lnTo>
                  <a:lnTo>
                    <a:pt x="135561" y="17514"/>
                  </a:lnTo>
                  <a:lnTo>
                    <a:pt x="130512" y="14216"/>
                  </a:lnTo>
                  <a:lnTo>
                    <a:pt x="126298" y="11171"/>
                  </a:lnTo>
                  <a:lnTo>
                    <a:pt x="122642" y="8294"/>
                  </a:lnTo>
                  <a:lnTo>
                    <a:pt x="119356" y="5529"/>
                  </a:lnTo>
                  <a:lnTo>
                    <a:pt x="116319" y="3686"/>
                  </a:lnTo>
                  <a:lnTo>
                    <a:pt x="113446" y="2458"/>
                  </a:lnTo>
                  <a:lnTo>
                    <a:pt x="10515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68"/>
            <p:cNvSpPr/>
            <p:nvPr/>
          </p:nvSpPr>
          <p:spPr>
            <a:xfrm>
              <a:off x="1787757" y="2849880"/>
              <a:ext cx="38141" cy="190501"/>
            </a:xfrm>
            <a:custGeom>
              <a:avLst/>
              <a:gdLst/>
              <a:ahLst/>
              <a:cxnLst/>
              <a:rect l="0" t="0" r="0" b="0"/>
              <a:pathLst>
                <a:path w="38141" h="190501">
                  <a:moveTo>
                    <a:pt x="38140" y="0"/>
                  </a:moveTo>
                  <a:lnTo>
                    <a:pt x="38140" y="10606"/>
                  </a:lnTo>
                  <a:lnTo>
                    <a:pt x="37293" y="13844"/>
                  </a:lnTo>
                  <a:lnTo>
                    <a:pt x="35880" y="17696"/>
                  </a:lnTo>
                  <a:lnTo>
                    <a:pt x="34091" y="21957"/>
                  </a:lnTo>
                  <a:lnTo>
                    <a:pt x="32898" y="26491"/>
                  </a:lnTo>
                  <a:lnTo>
                    <a:pt x="32103" y="31208"/>
                  </a:lnTo>
                  <a:lnTo>
                    <a:pt x="31572" y="36045"/>
                  </a:lnTo>
                  <a:lnTo>
                    <a:pt x="30372" y="40963"/>
                  </a:lnTo>
                  <a:lnTo>
                    <a:pt x="28723" y="45936"/>
                  </a:lnTo>
                  <a:lnTo>
                    <a:pt x="26777" y="50944"/>
                  </a:lnTo>
                  <a:lnTo>
                    <a:pt x="25479" y="56823"/>
                  </a:lnTo>
                  <a:lnTo>
                    <a:pt x="24614" y="63282"/>
                  </a:lnTo>
                  <a:lnTo>
                    <a:pt x="24038" y="70128"/>
                  </a:lnTo>
                  <a:lnTo>
                    <a:pt x="22805" y="77232"/>
                  </a:lnTo>
                  <a:lnTo>
                    <a:pt x="21137" y="84508"/>
                  </a:lnTo>
                  <a:lnTo>
                    <a:pt x="19177" y="91898"/>
                  </a:lnTo>
                  <a:lnTo>
                    <a:pt x="17022" y="98519"/>
                  </a:lnTo>
                  <a:lnTo>
                    <a:pt x="14739" y="104626"/>
                  </a:lnTo>
                  <a:lnTo>
                    <a:pt x="12368" y="110391"/>
                  </a:lnTo>
                  <a:lnTo>
                    <a:pt x="10788" y="116774"/>
                  </a:lnTo>
                  <a:lnTo>
                    <a:pt x="9735" y="123569"/>
                  </a:lnTo>
                  <a:lnTo>
                    <a:pt x="9033" y="130640"/>
                  </a:lnTo>
                  <a:lnTo>
                    <a:pt x="7717" y="137046"/>
                  </a:lnTo>
                  <a:lnTo>
                    <a:pt x="5992" y="143011"/>
                  </a:lnTo>
                  <a:lnTo>
                    <a:pt x="3994" y="148681"/>
                  </a:lnTo>
                  <a:lnTo>
                    <a:pt x="2663" y="154153"/>
                  </a:lnTo>
                  <a:lnTo>
                    <a:pt x="1775" y="159496"/>
                  </a:lnTo>
                  <a:lnTo>
                    <a:pt x="1184" y="164751"/>
                  </a:lnTo>
                  <a:lnTo>
                    <a:pt x="789" y="169100"/>
                  </a:lnTo>
                  <a:lnTo>
                    <a:pt x="526" y="172847"/>
                  </a:lnTo>
                  <a:lnTo>
                    <a:pt x="351" y="176191"/>
                  </a:lnTo>
                  <a:lnTo>
                    <a:pt x="156" y="182165"/>
                  </a:lnTo>
                  <a:lnTo>
                    <a:pt x="0" y="1905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69"/>
            <p:cNvSpPr/>
            <p:nvPr/>
          </p:nvSpPr>
          <p:spPr>
            <a:xfrm>
              <a:off x="1719104" y="2948940"/>
              <a:ext cx="137306" cy="22861"/>
            </a:xfrm>
            <a:custGeom>
              <a:avLst/>
              <a:gdLst/>
              <a:ahLst/>
              <a:cxnLst/>
              <a:rect l="0" t="0" r="0" b="0"/>
              <a:pathLst>
                <a:path w="137306" h="22861">
                  <a:moveTo>
                    <a:pt x="0" y="22860"/>
                  </a:moveTo>
                  <a:lnTo>
                    <a:pt x="6568" y="22860"/>
                  </a:lnTo>
                  <a:lnTo>
                    <a:pt x="8617" y="22013"/>
                  </a:lnTo>
                  <a:lnTo>
                    <a:pt x="11678" y="20602"/>
                  </a:lnTo>
                  <a:lnTo>
                    <a:pt x="15413" y="18815"/>
                  </a:lnTo>
                  <a:lnTo>
                    <a:pt x="20447" y="17623"/>
                  </a:lnTo>
                  <a:lnTo>
                    <a:pt x="26344" y="16829"/>
                  </a:lnTo>
                  <a:lnTo>
                    <a:pt x="32819" y="16299"/>
                  </a:lnTo>
                  <a:lnTo>
                    <a:pt x="40526" y="15100"/>
                  </a:lnTo>
                  <a:lnTo>
                    <a:pt x="49054" y="13453"/>
                  </a:lnTo>
                  <a:lnTo>
                    <a:pt x="58130" y="11509"/>
                  </a:lnTo>
                  <a:lnTo>
                    <a:pt x="66723" y="10213"/>
                  </a:lnTo>
                  <a:lnTo>
                    <a:pt x="74994" y="9348"/>
                  </a:lnTo>
                  <a:lnTo>
                    <a:pt x="83051" y="8772"/>
                  </a:lnTo>
                  <a:lnTo>
                    <a:pt x="91813" y="7542"/>
                  </a:lnTo>
                  <a:lnTo>
                    <a:pt x="101044" y="5875"/>
                  </a:lnTo>
                  <a:lnTo>
                    <a:pt x="110589" y="3917"/>
                  </a:lnTo>
                  <a:lnTo>
                    <a:pt x="117799" y="2611"/>
                  </a:lnTo>
                  <a:lnTo>
                    <a:pt x="123453" y="1741"/>
                  </a:lnTo>
                  <a:lnTo>
                    <a:pt x="13730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70"/>
            <p:cNvSpPr/>
            <p:nvPr/>
          </p:nvSpPr>
          <p:spPr>
            <a:xfrm>
              <a:off x="1986087" y="2807618"/>
              <a:ext cx="160190" cy="183725"/>
            </a:xfrm>
            <a:custGeom>
              <a:avLst/>
              <a:gdLst/>
              <a:ahLst/>
              <a:cxnLst/>
              <a:rect l="0" t="0" r="0" b="0"/>
              <a:pathLst>
                <a:path w="160190" h="183725">
                  <a:moveTo>
                    <a:pt x="0" y="19402"/>
                  </a:moveTo>
                  <a:lnTo>
                    <a:pt x="8099" y="15357"/>
                  </a:lnTo>
                  <a:lnTo>
                    <a:pt x="11332" y="14165"/>
                  </a:lnTo>
                  <a:lnTo>
                    <a:pt x="14335" y="13371"/>
                  </a:lnTo>
                  <a:lnTo>
                    <a:pt x="17185" y="12841"/>
                  </a:lnTo>
                  <a:lnTo>
                    <a:pt x="20779" y="11642"/>
                  </a:lnTo>
                  <a:lnTo>
                    <a:pt x="24871" y="9995"/>
                  </a:lnTo>
                  <a:lnTo>
                    <a:pt x="29294" y="8051"/>
                  </a:lnTo>
                  <a:lnTo>
                    <a:pt x="34785" y="6754"/>
                  </a:lnTo>
                  <a:lnTo>
                    <a:pt x="40989" y="5890"/>
                  </a:lnTo>
                  <a:lnTo>
                    <a:pt x="47668" y="5315"/>
                  </a:lnTo>
                  <a:lnTo>
                    <a:pt x="54662" y="4084"/>
                  </a:lnTo>
                  <a:lnTo>
                    <a:pt x="61868" y="2416"/>
                  </a:lnTo>
                  <a:lnTo>
                    <a:pt x="69215" y="458"/>
                  </a:lnTo>
                  <a:lnTo>
                    <a:pt x="76655" y="0"/>
                  </a:lnTo>
                  <a:lnTo>
                    <a:pt x="84159" y="540"/>
                  </a:lnTo>
                  <a:lnTo>
                    <a:pt x="91703" y="1748"/>
                  </a:lnTo>
                  <a:lnTo>
                    <a:pt x="98428" y="2553"/>
                  </a:lnTo>
                  <a:lnTo>
                    <a:pt x="104607" y="3090"/>
                  </a:lnTo>
                  <a:lnTo>
                    <a:pt x="110421" y="3447"/>
                  </a:lnTo>
                  <a:lnTo>
                    <a:pt x="121401" y="3844"/>
                  </a:lnTo>
                  <a:lnTo>
                    <a:pt x="138213" y="4100"/>
                  </a:lnTo>
                  <a:lnTo>
                    <a:pt x="140453" y="4967"/>
                  </a:lnTo>
                  <a:lnTo>
                    <a:pt x="141946" y="6392"/>
                  </a:lnTo>
                  <a:lnTo>
                    <a:pt x="142942" y="8189"/>
                  </a:lnTo>
                  <a:lnTo>
                    <a:pt x="144048" y="12443"/>
                  </a:lnTo>
                  <a:lnTo>
                    <a:pt x="144343" y="14763"/>
                  </a:lnTo>
                  <a:lnTo>
                    <a:pt x="143692" y="17156"/>
                  </a:lnTo>
                  <a:lnTo>
                    <a:pt x="140709" y="22073"/>
                  </a:lnTo>
                  <a:lnTo>
                    <a:pt x="136557" y="27080"/>
                  </a:lnTo>
                  <a:lnTo>
                    <a:pt x="134264" y="29601"/>
                  </a:lnTo>
                  <a:lnTo>
                    <a:pt x="127195" y="36917"/>
                  </a:lnTo>
                  <a:lnTo>
                    <a:pt x="122937" y="41239"/>
                  </a:lnTo>
                  <a:lnTo>
                    <a:pt x="117556" y="45813"/>
                  </a:lnTo>
                  <a:lnTo>
                    <a:pt x="111425" y="50556"/>
                  </a:lnTo>
                  <a:lnTo>
                    <a:pt x="104796" y="55412"/>
                  </a:lnTo>
                  <a:lnTo>
                    <a:pt x="98681" y="61188"/>
                  </a:lnTo>
                  <a:lnTo>
                    <a:pt x="92909" y="67580"/>
                  </a:lnTo>
                  <a:lnTo>
                    <a:pt x="87366" y="74381"/>
                  </a:lnTo>
                  <a:lnTo>
                    <a:pt x="81976" y="80608"/>
                  </a:lnTo>
                  <a:lnTo>
                    <a:pt x="76687" y="86453"/>
                  </a:lnTo>
                  <a:lnTo>
                    <a:pt x="66290" y="97462"/>
                  </a:lnTo>
                  <a:lnTo>
                    <a:pt x="56019" y="108000"/>
                  </a:lnTo>
                  <a:lnTo>
                    <a:pt x="52602" y="113181"/>
                  </a:lnTo>
                  <a:lnTo>
                    <a:pt x="50324" y="118328"/>
                  </a:lnTo>
                  <a:lnTo>
                    <a:pt x="48805" y="123453"/>
                  </a:lnTo>
                  <a:lnTo>
                    <a:pt x="46945" y="128563"/>
                  </a:lnTo>
                  <a:lnTo>
                    <a:pt x="44858" y="133662"/>
                  </a:lnTo>
                  <a:lnTo>
                    <a:pt x="42618" y="138755"/>
                  </a:lnTo>
                  <a:lnTo>
                    <a:pt x="41973" y="142998"/>
                  </a:lnTo>
                  <a:lnTo>
                    <a:pt x="42391" y="146673"/>
                  </a:lnTo>
                  <a:lnTo>
                    <a:pt x="43516" y="149969"/>
                  </a:lnTo>
                  <a:lnTo>
                    <a:pt x="45114" y="153014"/>
                  </a:lnTo>
                  <a:lnTo>
                    <a:pt x="49150" y="158654"/>
                  </a:lnTo>
                  <a:lnTo>
                    <a:pt x="53769" y="163983"/>
                  </a:lnTo>
                  <a:lnTo>
                    <a:pt x="56187" y="166589"/>
                  </a:lnTo>
                  <a:lnTo>
                    <a:pt x="60343" y="169173"/>
                  </a:lnTo>
                  <a:lnTo>
                    <a:pt x="65655" y="171743"/>
                  </a:lnTo>
                  <a:lnTo>
                    <a:pt x="71740" y="174303"/>
                  </a:lnTo>
                  <a:lnTo>
                    <a:pt x="78339" y="176009"/>
                  </a:lnTo>
                  <a:lnTo>
                    <a:pt x="85280" y="177147"/>
                  </a:lnTo>
                  <a:lnTo>
                    <a:pt x="92451" y="177906"/>
                  </a:lnTo>
                  <a:lnTo>
                    <a:pt x="100622" y="178411"/>
                  </a:lnTo>
                  <a:lnTo>
                    <a:pt x="118741" y="178973"/>
                  </a:lnTo>
                  <a:lnTo>
                    <a:pt x="126624" y="179969"/>
                  </a:lnTo>
                  <a:lnTo>
                    <a:pt x="133575" y="181480"/>
                  </a:lnTo>
                  <a:lnTo>
                    <a:pt x="139903" y="183334"/>
                  </a:lnTo>
                  <a:lnTo>
                    <a:pt x="144970" y="183724"/>
                  </a:lnTo>
                  <a:lnTo>
                    <a:pt x="149196" y="183136"/>
                  </a:lnTo>
                  <a:lnTo>
                    <a:pt x="160189" y="17942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71"/>
            <p:cNvSpPr/>
            <p:nvPr/>
          </p:nvSpPr>
          <p:spPr>
            <a:xfrm>
              <a:off x="2214928" y="2903270"/>
              <a:ext cx="312487" cy="263095"/>
            </a:xfrm>
            <a:custGeom>
              <a:avLst/>
              <a:gdLst/>
              <a:ahLst/>
              <a:cxnLst/>
              <a:rect l="0" t="0" r="0" b="0"/>
              <a:pathLst>
                <a:path w="312487" h="263095">
                  <a:moveTo>
                    <a:pt x="0" y="15190"/>
                  </a:moveTo>
                  <a:lnTo>
                    <a:pt x="4050" y="15190"/>
                  </a:lnTo>
                  <a:lnTo>
                    <a:pt x="5243" y="16036"/>
                  </a:lnTo>
                  <a:lnTo>
                    <a:pt x="6038" y="17448"/>
                  </a:lnTo>
                  <a:lnTo>
                    <a:pt x="6568" y="19235"/>
                  </a:lnTo>
                  <a:lnTo>
                    <a:pt x="7157" y="25737"/>
                  </a:lnTo>
                  <a:lnTo>
                    <a:pt x="7314" y="29841"/>
                  </a:lnTo>
                  <a:lnTo>
                    <a:pt x="8267" y="33424"/>
                  </a:lnTo>
                  <a:lnTo>
                    <a:pt x="11585" y="39663"/>
                  </a:lnTo>
                  <a:lnTo>
                    <a:pt x="15885" y="45258"/>
                  </a:lnTo>
                  <a:lnTo>
                    <a:pt x="20621" y="51414"/>
                  </a:lnTo>
                  <a:lnTo>
                    <a:pt x="23071" y="55426"/>
                  </a:lnTo>
                  <a:lnTo>
                    <a:pt x="25551" y="59794"/>
                  </a:lnTo>
                  <a:lnTo>
                    <a:pt x="32828" y="66905"/>
                  </a:lnTo>
                  <a:lnTo>
                    <a:pt x="41713" y="72888"/>
                  </a:lnTo>
                  <a:lnTo>
                    <a:pt x="51312" y="78369"/>
                  </a:lnTo>
                  <a:lnTo>
                    <a:pt x="56244" y="80169"/>
                  </a:lnTo>
                  <a:lnTo>
                    <a:pt x="61228" y="81370"/>
                  </a:lnTo>
                  <a:lnTo>
                    <a:pt x="66246" y="82169"/>
                  </a:lnTo>
                  <a:lnTo>
                    <a:pt x="72134" y="83550"/>
                  </a:lnTo>
                  <a:lnTo>
                    <a:pt x="78602" y="85317"/>
                  </a:lnTo>
                  <a:lnTo>
                    <a:pt x="85456" y="87341"/>
                  </a:lnTo>
                  <a:lnTo>
                    <a:pt x="91721" y="88691"/>
                  </a:lnTo>
                  <a:lnTo>
                    <a:pt x="97593" y="89590"/>
                  </a:lnTo>
                  <a:lnTo>
                    <a:pt x="103202" y="90190"/>
                  </a:lnTo>
                  <a:lnTo>
                    <a:pt x="108637" y="89744"/>
                  </a:lnTo>
                  <a:lnTo>
                    <a:pt x="113955" y="88599"/>
                  </a:lnTo>
                  <a:lnTo>
                    <a:pt x="119196" y="86989"/>
                  </a:lnTo>
                  <a:lnTo>
                    <a:pt x="124385" y="85070"/>
                  </a:lnTo>
                  <a:lnTo>
                    <a:pt x="129539" y="82943"/>
                  </a:lnTo>
                  <a:lnTo>
                    <a:pt x="134671" y="80679"/>
                  </a:lnTo>
                  <a:lnTo>
                    <a:pt x="139787" y="77476"/>
                  </a:lnTo>
                  <a:lnTo>
                    <a:pt x="144892" y="73647"/>
                  </a:lnTo>
                  <a:lnTo>
                    <a:pt x="149992" y="69401"/>
                  </a:lnTo>
                  <a:lnTo>
                    <a:pt x="155086" y="65725"/>
                  </a:lnTo>
                  <a:lnTo>
                    <a:pt x="160178" y="62426"/>
                  </a:lnTo>
                  <a:lnTo>
                    <a:pt x="165267" y="59381"/>
                  </a:lnTo>
                  <a:lnTo>
                    <a:pt x="168660" y="55657"/>
                  </a:lnTo>
                  <a:lnTo>
                    <a:pt x="170922" y="51481"/>
                  </a:lnTo>
                  <a:lnTo>
                    <a:pt x="172430" y="47004"/>
                  </a:lnTo>
                  <a:lnTo>
                    <a:pt x="174283" y="42326"/>
                  </a:lnTo>
                  <a:lnTo>
                    <a:pt x="176366" y="37514"/>
                  </a:lnTo>
                  <a:lnTo>
                    <a:pt x="180940" y="27652"/>
                  </a:lnTo>
                  <a:lnTo>
                    <a:pt x="185798" y="17624"/>
                  </a:lnTo>
                  <a:lnTo>
                    <a:pt x="186585" y="13426"/>
                  </a:lnTo>
                  <a:lnTo>
                    <a:pt x="186262" y="9781"/>
                  </a:lnTo>
                  <a:lnTo>
                    <a:pt x="183090" y="0"/>
                  </a:lnTo>
                  <a:lnTo>
                    <a:pt x="187128" y="4010"/>
                  </a:lnTo>
                  <a:lnTo>
                    <a:pt x="188320" y="6890"/>
                  </a:lnTo>
                  <a:lnTo>
                    <a:pt x="189643" y="14606"/>
                  </a:lnTo>
                  <a:lnTo>
                    <a:pt x="191691" y="19034"/>
                  </a:lnTo>
                  <a:lnTo>
                    <a:pt x="194752" y="23679"/>
                  </a:lnTo>
                  <a:lnTo>
                    <a:pt x="198487" y="28470"/>
                  </a:lnTo>
                  <a:lnTo>
                    <a:pt x="201825" y="33356"/>
                  </a:lnTo>
                  <a:lnTo>
                    <a:pt x="204898" y="38308"/>
                  </a:lnTo>
                  <a:lnTo>
                    <a:pt x="207794" y="43302"/>
                  </a:lnTo>
                  <a:lnTo>
                    <a:pt x="215532" y="55624"/>
                  </a:lnTo>
                  <a:lnTo>
                    <a:pt x="219969" y="62466"/>
                  </a:lnTo>
                  <a:lnTo>
                    <a:pt x="225469" y="69567"/>
                  </a:lnTo>
                  <a:lnTo>
                    <a:pt x="231679" y="76842"/>
                  </a:lnTo>
                  <a:lnTo>
                    <a:pt x="238361" y="84231"/>
                  </a:lnTo>
                  <a:lnTo>
                    <a:pt x="244512" y="91697"/>
                  </a:lnTo>
                  <a:lnTo>
                    <a:pt x="250307" y="99215"/>
                  </a:lnTo>
                  <a:lnTo>
                    <a:pt x="255866" y="106766"/>
                  </a:lnTo>
                  <a:lnTo>
                    <a:pt x="266562" y="121930"/>
                  </a:lnTo>
                  <a:lnTo>
                    <a:pt x="302556" y="175213"/>
                  </a:lnTo>
                  <a:lnTo>
                    <a:pt x="305954" y="182832"/>
                  </a:lnTo>
                  <a:lnTo>
                    <a:pt x="308220" y="190451"/>
                  </a:lnTo>
                  <a:lnTo>
                    <a:pt x="309730" y="198071"/>
                  </a:lnTo>
                  <a:lnTo>
                    <a:pt x="310737" y="204844"/>
                  </a:lnTo>
                  <a:lnTo>
                    <a:pt x="311409" y="211053"/>
                  </a:lnTo>
                  <a:lnTo>
                    <a:pt x="311856" y="216885"/>
                  </a:lnTo>
                  <a:lnTo>
                    <a:pt x="312155" y="222467"/>
                  </a:lnTo>
                  <a:lnTo>
                    <a:pt x="312486" y="233184"/>
                  </a:lnTo>
                  <a:lnTo>
                    <a:pt x="311727" y="237566"/>
                  </a:lnTo>
                  <a:lnTo>
                    <a:pt x="308623" y="244693"/>
                  </a:lnTo>
                  <a:lnTo>
                    <a:pt x="304418" y="250682"/>
                  </a:lnTo>
                  <a:lnTo>
                    <a:pt x="302111" y="253465"/>
                  </a:lnTo>
                  <a:lnTo>
                    <a:pt x="298877" y="255320"/>
                  </a:lnTo>
                  <a:lnTo>
                    <a:pt x="286227" y="258777"/>
                  </a:lnTo>
                  <a:lnTo>
                    <a:pt x="276666" y="262586"/>
                  </a:lnTo>
                  <a:lnTo>
                    <a:pt x="271743" y="263094"/>
                  </a:lnTo>
                  <a:lnTo>
                    <a:pt x="266766" y="262586"/>
                  </a:lnTo>
                  <a:lnTo>
                    <a:pt x="261753" y="261400"/>
                  </a:lnTo>
                  <a:lnTo>
                    <a:pt x="255868" y="260611"/>
                  </a:lnTo>
                  <a:lnTo>
                    <a:pt x="249402" y="260084"/>
                  </a:lnTo>
                  <a:lnTo>
                    <a:pt x="242549" y="259732"/>
                  </a:lnTo>
                  <a:lnTo>
                    <a:pt x="236285" y="257805"/>
                  </a:lnTo>
                  <a:lnTo>
                    <a:pt x="230414" y="254826"/>
                  </a:lnTo>
                  <a:lnTo>
                    <a:pt x="224804" y="251148"/>
                  </a:lnTo>
                  <a:lnTo>
                    <a:pt x="219370" y="248695"/>
                  </a:lnTo>
                  <a:lnTo>
                    <a:pt x="214051" y="247060"/>
                  </a:lnTo>
                  <a:lnTo>
                    <a:pt x="204470" y="244397"/>
                  </a:lnTo>
                  <a:lnTo>
                    <a:pt x="197386" y="240391"/>
                  </a:lnTo>
                  <a:lnTo>
                    <a:pt x="189152" y="235788"/>
                  </a:lnTo>
                  <a:lnTo>
                    <a:pt x="175446" y="22855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72"/>
            <p:cNvSpPr/>
            <p:nvPr/>
          </p:nvSpPr>
          <p:spPr>
            <a:xfrm>
              <a:off x="1658080" y="3284220"/>
              <a:ext cx="167818" cy="15241"/>
            </a:xfrm>
            <a:custGeom>
              <a:avLst/>
              <a:gdLst/>
              <a:ahLst/>
              <a:cxnLst/>
              <a:rect l="0" t="0" r="0" b="0"/>
              <a:pathLst>
                <a:path w="167818" h="15241">
                  <a:moveTo>
                    <a:pt x="0" y="0"/>
                  </a:moveTo>
                  <a:lnTo>
                    <a:pt x="4050" y="0"/>
                  </a:lnTo>
                  <a:lnTo>
                    <a:pt x="6090" y="847"/>
                  </a:lnTo>
                  <a:lnTo>
                    <a:pt x="8298" y="2258"/>
                  </a:lnTo>
                  <a:lnTo>
                    <a:pt x="10617" y="4046"/>
                  </a:lnTo>
                  <a:lnTo>
                    <a:pt x="13011" y="5237"/>
                  </a:lnTo>
                  <a:lnTo>
                    <a:pt x="15454" y="6031"/>
                  </a:lnTo>
                  <a:lnTo>
                    <a:pt x="17931" y="6561"/>
                  </a:lnTo>
                  <a:lnTo>
                    <a:pt x="21277" y="6914"/>
                  </a:lnTo>
                  <a:lnTo>
                    <a:pt x="25203" y="7149"/>
                  </a:lnTo>
                  <a:lnTo>
                    <a:pt x="34086" y="7411"/>
                  </a:lnTo>
                  <a:lnTo>
                    <a:pt x="43684" y="7527"/>
                  </a:lnTo>
                  <a:lnTo>
                    <a:pt x="49464" y="8405"/>
                  </a:lnTo>
                  <a:lnTo>
                    <a:pt x="55860" y="9837"/>
                  </a:lnTo>
                  <a:lnTo>
                    <a:pt x="62667" y="11638"/>
                  </a:lnTo>
                  <a:lnTo>
                    <a:pt x="69747" y="12839"/>
                  </a:lnTo>
                  <a:lnTo>
                    <a:pt x="77011" y="13639"/>
                  </a:lnTo>
                  <a:lnTo>
                    <a:pt x="84395" y="14173"/>
                  </a:lnTo>
                  <a:lnTo>
                    <a:pt x="92709" y="14529"/>
                  </a:lnTo>
                  <a:lnTo>
                    <a:pt x="110986" y="14924"/>
                  </a:lnTo>
                  <a:lnTo>
                    <a:pt x="167817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73"/>
            <p:cNvSpPr/>
            <p:nvPr/>
          </p:nvSpPr>
          <p:spPr>
            <a:xfrm>
              <a:off x="1940318" y="3223389"/>
              <a:ext cx="166138" cy="173911"/>
            </a:xfrm>
            <a:custGeom>
              <a:avLst/>
              <a:gdLst/>
              <a:ahLst/>
              <a:cxnLst/>
              <a:rect l="0" t="0" r="0" b="0"/>
              <a:pathLst>
                <a:path w="166138" h="173911">
                  <a:moveTo>
                    <a:pt x="0" y="30351"/>
                  </a:moveTo>
                  <a:lnTo>
                    <a:pt x="0" y="26306"/>
                  </a:lnTo>
                  <a:lnTo>
                    <a:pt x="848" y="25114"/>
                  </a:lnTo>
                  <a:lnTo>
                    <a:pt x="2261" y="24320"/>
                  </a:lnTo>
                  <a:lnTo>
                    <a:pt x="6568" y="23045"/>
                  </a:lnTo>
                  <a:lnTo>
                    <a:pt x="11678" y="20613"/>
                  </a:lnTo>
                  <a:lnTo>
                    <a:pt x="28770" y="12153"/>
                  </a:lnTo>
                  <a:lnTo>
                    <a:pt x="34436" y="9752"/>
                  </a:lnTo>
                  <a:lnTo>
                    <a:pt x="40756" y="7305"/>
                  </a:lnTo>
                  <a:lnTo>
                    <a:pt x="47512" y="4827"/>
                  </a:lnTo>
                  <a:lnTo>
                    <a:pt x="55407" y="3175"/>
                  </a:lnTo>
                  <a:lnTo>
                    <a:pt x="64060" y="2074"/>
                  </a:lnTo>
                  <a:lnTo>
                    <a:pt x="73219" y="1340"/>
                  </a:lnTo>
                  <a:lnTo>
                    <a:pt x="81868" y="850"/>
                  </a:lnTo>
                  <a:lnTo>
                    <a:pt x="98258" y="306"/>
                  </a:lnTo>
                  <a:lnTo>
                    <a:pt x="121780" y="0"/>
                  </a:lnTo>
                  <a:lnTo>
                    <a:pt x="128650" y="803"/>
                  </a:lnTo>
                  <a:lnTo>
                    <a:pt x="134926" y="2186"/>
                  </a:lnTo>
                  <a:lnTo>
                    <a:pt x="140805" y="3955"/>
                  </a:lnTo>
                  <a:lnTo>
                    <a:pt x="145571" y="5133"/>
                  </a:lnTo>
                  <a:lnTo>
                    <a:pt x="149596" y="5919"/>
                  </a:lnTo>
                  <a:lnTo>
                    <a:pt x="153127" y="6443"/>
                  </a:lnTo>
                  <a:lnTo>
                    <a:pt x="156329" y="7639"/>
                  </a:lnTo>
                  <a:lnTo>
                    <a:pt x="159311" y="9283"/>
                  </a:lnTo>
                  <a:lnTo>
                    <a:pt x="162146" y="11226"/>
                  </a:lnTo>
                  <a:lnTo>
                    <a:pt x="164037" y="13368"/>
                  </a:lnTo>
                  <a:lnTo>
                    <a:pt x="165297" y="15642"/>
                  </a:lnTo>
                  <a:lnTo>
                    <a:pt x="166137" y="18005"/>
                  </a:lnTo>
                  <a:lnTo>
                    <a:pt x="165850" y="20427"/>
                  </a:lnTo>
                  <a:lnTo>
                    <a:pt x="164811" y="22888"/>
                  </a:lnTo>
                  <a:lnTo>
                    <a:pt x="161396" y="27881"/>
                  </a:lnTo>
                  <a:lnTo>
                    <a:pt x="157053" y="32922"/>
                  </a:lnTo>
                  <a:lnTo>
                    <a:pt x="153013" y="36298"/>
                  </a:lnTo>
                  <a:lnTo>
                    <a:pt x="147777" y="40243"/>
                  </a:lnTo>
                  <a:lnTo>
                    <a:pt x="135179" y="49141"/>
                  </a:lnTo>
                  <a:lnTo>
                    <a:pt x="121104" y="58740"/>
                  </a:lnTo>
                  <a:lnTo>
                    <a:pt x="114639" y="63670"/>
                  </a:lnTo>
                  <a:lnTo>
                    <a:pt x="108633" y="68651"/>
                  </a:lnTo>
                  <a:lnTo>
                    <a:pt x="102934" y="73664"/>
                  </a:lnTo>
                  <a:lnTo>
                    <a:pt x="96593" y="78700"/>
                  </a:lnTo>
                  <a:lnTo>
                    <a:pt x="89822" y="83750"/>
                  </a:lnTo>
                  <a:lnTo>
                    <a:pt x="82766" y="88811"/>
                  </a:lnTo>
                  <a:lnTo>
                    <a:pt x="76366" y="93878"/>
                  </a:lnTo>
                  <a:lnTo>
                    <a:pt x="70405" y="98949"/>
                  </a:lnTo>
                  <a:lnTo>
                    <a:pt x="64735" y="104023"/>
                  </a:lnTo>
                  <a:lnTo>
                    <a:pt x="58413" y="108252"/>
                  </a:lnTo>
                  <a:lnTo>
                    <a:pt x="51656" y="111919"/>
                  </a:lnTo>
                  <a:lnTo>
                    <a:pt x="44608" y="115210"/>
                  </a:lnTo>
                  <a:lnTo>
                    <a:pt x="39062" y="119097"/>
                  </a:lnTo>
                  <a:lnTo>
                    <a:pt x="34517" y="123382"/>
                  </a:lnTo>
                  <a:lnTo>
                    <a:pt x="30639" y="127932"/>
                  </a:lnTo>
                  <a:lnTo>
                    <a:pt x="28054" y="131811"/>
                  </a:lnTo>
                  <a:lnTo>
                    <a:pt x="26331" y="135245"/>
                  </a:lnTo>
                  <a:lnTo>
                    <a:pt x="25182" y="138380"/>
                  </a:lnTo>
                  <a:lnTo>
                    <a:pt x="25264" y="142164"/>
                  </a:lnTo>
                  <a:lnTo>
                    <a:pt x="26166" y="146380"/>
                  </a:lnTo>
                  <a:lnTo>
                    <a:pt x="27615" y="150883"/>
                  </a:lnTo>
                  <a:lnTo>
                    <a:pt x="30276" y="154732"/>
                  </a:lnTo>
                  <a:lnTo>
                    <a:pt x="33745" y="158146"/>
                  </a:lnTo>
                  <a:lnTo>
                    <a:pt x="37753" y="161267"/>
                  </a:lnTo>
                  <a:lnTo>
                    <a:pt x="42967" y="163349"/>
                  </a:lnTo>
                  <a:lnTo>
                    <a:pt x="48987" y="164736"/>
                  </a:lnTo>
                  <a:lnTo>
                    <a:pt x="55542" y="165661"/>
                  </a:lnTo>
                  <a:lnTo>
                    <a:pt x="63302" y="167124"/>
                  </a:lnTo>
                  <a:lnTo>
                    <a:pt x="80966" y="171008"/>
                  </a:lnTo>
                  <a:lnTo>
                    <a:pt x="90423" y="172383"/>
                  </a:lnTo>
                  <a:lnTo>
                    <a:pt x="100117" y="173299"/>
                  </a:lnTo>
                  <a:lnTo>
                    <a:pt x="109971" y="173910"/>
                  </a:lnTo>
                  <a:lnTo>
                    <a:pt x="119082" y="173470"/>
                  </a:lnTo>
                  <a:lnTo>
                    <a:pt x="127699" y="172330"/>
                  </a:lnTo>
                  <a:lnTo>
                    <a:pt x="152562" y="16751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74"/>
            <p:cNvSpPr/>
            <p:nvPr/>
          </p:nvSpPr>
          <p:spPr>
            <a:xfrm>
              <a:off x="2192137" y="3308376"/>
              <a:ext cx="332681" cy="280187"/>
            </a:xfrm>
            <a:custGeom>
              <a:avLst/>
              <a:gdLst/>
              <a:ahLst/>
              <a:cxnLst/>
              <a:rect l="0" t="0" r="0" b="0"/>
              <a:pathLst>
                <a:path w="332681" h="280187">
                  <a:moveTo>
                    <a:pt x="7535" y="6324"/>
                  </a:moveTo>
                  <a:lnTo>
                    <a:pt x="3486" y="6324"/>
                  </a:lnTo>
                  <a:lnTo>
                    <a:pt x="2293" y="7170"/>
                  </a:lnTo>
                  <a:lnTo>
                    <a:pt x="1498" y="8582"/>
                  </a:lnTo>
                  <a:lnTo>
                    <a:pt x="968" y="10369"/>
                  </a:lnTo>
                  <a:lnTo>
                    <a:pt x="379" y="16871"/>
                  </a:lnTo>
                  <a:lnTo>
                    <a:pt x="117" y="24558"/>
                  </a:lnTo>
                  <a:lnTo>
                    <a:pt x="0" y="30797"/>
                  </a:lnTo>
                  <a:lnTo>
                    <a:pt x="2209" y="38650"/>
                  </a:lnTo>
                  <a:lnTo>
                    <a:pt x="3984" y="43114"/>
                  </a:lnTo>
                  <a:lnTo>
                    <a:pt x="6015" y="47784"/>
                  </a:lnTo>
                  <a:lnTo>
                    <a:pt x="10533" y="57489"/>
                  </a:lnTo>
                  <a:lnTo>
                    <a:pt x="13771" y="62447"/>
                  </a:lnTo>
                  <a:lnTo>
                    <a:pt x="17625" y="67446"/>
                  </a:lnTo>
                  <a:lnTo>
                    <a:pt x="21890" y="72472"/>
                  </a:lnTo>
                  <a:lnTo>
                    <a:pt x="31149" y="80314"/>
                  </a:lnTo>
                  <a:lnTo>
                    <a:pt x="35992" y="83591"/>
                  </a:lnTo>
                  <a:lnTo>
                    <a:pt x="41762" y="86622"/>
                  </a:lnTo>
                  <a:lnTo>
                    <a:pt x="48151" y="89489"/>
                  </a:lnTo>
                  <a:lnTo>
                    <a:pt x="54955" y="92247"/>
                  </a:lnTo>
                  <a:lnTo>
                    <a:pt x="62032" y="94933"/>
                  </a:lnTo>
                  <a:lnTo>
                    <a:pt x="76677" y="100175"/>
                  </a:lnTo>
                  <a:lnTo>
                    <a:pt x="84142" y="101911"/>
                  </a:lnTo>
                  <a:lnTo>
                    <a:pt x="91661" y="103068"/>
                  </a:lnTo>
                  <a:lnTo>
                    <a:pt x="99217" y="103840"/>
                  </a:lnTo>
                  <a:lnTo>
                    <a:pt x="106797" y="103508"/>
                  </a:lnTo>
                  <a:lnTo>
                    <a:pt x="114392" y="102440"/>
                  </a:lnTo>
                  <a:lnTo>
                    <a:pt x="121999" y="100881"/>
                  </a:lnTo>
                  <a:lnTo>
                    <a:pt x="128765" y="98995"/>
                  </a:lnTo>
                  <a:lnTo>
                    <a:pt x="134971" y="96892"/>
                  </a:lnTo>
                  <a:lnTo>
                    <a:pt x="140804" y="94643"/>
                  </a:lnTo>
                  <a:lnTo>
                    <a:pt x="147235" y="91450"/>
                  </a:lnTo>
                  <a:lnTo>
                    <a:pt x="154064" y="87628"/>
                  </a:lnTo>
                  <a:lnTo>
                    <a:pt x="161160" y="83386"/>
                  </a:lnTo>
                  <a:lnTo>
                    <a:pt x="167586" y="78866"/>
                  </a:lnTo>
                  <a:lnTo>
                    <a:pt x="173565" y="74158"/>
                  </a:lnTo>
                  <a:lnTo>
                    <a:pt x="179247" y="69327"/>
                  </a:lnTo>
                  <a:lnTo>
                    <a:pt x="183881" y="64412"/>
                  </a:lnTo>
                  <a:lnTo>
                    <a:pt x="187819" y="59443"/>
                  </a:lnTo>
                  <a:lnTo>
                    <a:pt x="191291" y="54437"/>
                  </a:lnTo>
                  <a:lnTo>
                    <a:pt x="193607" y="49406"/>
                  </a:lnTo>
                  <a:lnTo>
                    <a:pt x="195150" y="44358"/>
                  </a:lnTo>
                  <a:lnTo>
                    <a:pt x="196179" y="39300"/>
                  </a:lnTo>
                  <a:lnTo>
                    <a:pt x="197322" y="31422"/>
                  </a:lnTo>
                  <a:lnTo>
                    <a:pt x="197830" y="24252"/>
                  </a:lnTo>
                  <a:lnTo>
                    <a:pt x="198183" y="9019"/>
                  </a:lnTo>
                  <a:lnTo>
                    <a:pt x="198232" y="0"/>
                  </a:lnTo>
                  <a:lnTo>
                    <a:pt x="198235" y="3133"/>
                  </a:lnTo>
                  <a:lnTo>
                    <a:pt x="199084" y="5043"/>
                  </a:lnTo>
                  <a:lnTo>
                    <a:pt x="204326" y="12624"/>
                  </a:lnTo>
                  <a:lnTo>
                    <a:pt x="208854" y="20695"/>
                  </a:lnTo>
                  <a:lnTo>
                    <a:pt x="216168" y="34759"/>
                  </a:lnTo>
                  <a:lnTo>
                    <a:pt x="219514" y="39674"/>
                  </a:lnTo>
                  <a:lnTo>
                    <a:pt x="223440" y="44644"/>
                  </a:lnTo>
                  <a:lnTo>
                    <a:pt x="227753" y="49650"/>
                  </a:lnTo>
                  <a:lnTo>
                    <a:pt x="232322" y="56375"/>
                  </a:lnTo>
                  <a:lnTo>
                    <a:pt x="237064" y="64244"/>
                  </a:lnTo>
                  <a:lnTo>
                    <a:pt x="241920" y="72878"/>
                  </a:lnTo>
                  <a:lnTo>
                    <a:pt x="247701" y="81173"/>
                  </a:lnTo>
                  <a:lnTo>
                    <a:pt x="254097" y="89243"/>
                  </a:lnTo>
                  <a:lnTo>
                    <a:pt x="260904" y="97164"/>
                  </a:lnTo>
                  <a:lnTo>
                    <a:pt x="267137" y="104983"/>
                  </a:lnTo>
                  <a:lnTo>
                    <a:pt x="272987" y="112737"/>
                  </a:lnTo>
                  <a:lnTo>
                    <a:pt x="284008" y="128125"/>
                  </a:lnTo>
                  <a:lnTo>
                    <a:pt x="304895" y="158701"/>
                  </a:lnTo>
                  <a:lnTo>
                    <a:pt x="325345" y="189199"/>
                  </a:lnTo>
                  <a:lnTo>
                    <a:pt x="328743" y="196821"/>
                  </a:lnTo>
                  <a:lnTo>
                    <a:pt x="331010" y="204442"/>
                  </a:lnTo>
                  <a:lnTo>
                    <a:pt x="332520" y="212063"/>
                  </a:lnTo>
                  <a:lnTo>
                    <a:pt x="332680" y="218836"/>
                  </a:lnTo>
                  <a:lnTo>
                    <a:pt x="331939" y="225046"/>
                  </a:lnTo>
                  <a:lnTo>
                    <a:pt x="330597" y="230879"/>
                  </a:lnTo>
                  <a:lnTo>
                    <a:pt x="328855" y="236460"/>
                  </a:lnTo>
                  <a:lnTo>
                    <a:pt x="326846" y="241875"/>
                  </a:lnTo>
                  <a:lnTo>
                    <a:pt x="324659" y="247178"/>
                  </a:lnTo>
                  <a:lnTo>
                    <a:pt x="320659" y="251560"/>
                  </a:lnTo>
                  <a:lnTo>
                    <a:pt x="315449" y="255328"/>
                  </a:lnTo>
                  <a:lnTo>
                    <a:pt x="309433" y="258687"/>
                  </a:lnTo>
                  <a:lnTo>
                    <a:pt x="302880" y="261772"/>
                  </a:lnTo>
                  <a:lnTo>
                    <a:pt x="295968" y="264676"/>
                  </a:lnTo>
                  <a:lnTo>
                    <a:pt x="288818" y="267459"/>
                  </a:lnTo>
                  <a:lnTo>
                    <a:pt x="280661" y="270161"/>
                  </a:lnTo>
                  <a:lnTo>
                    <a:pt x="271833" y="272809"/>
                  </a:lnTo>
                  <a:lnTo>
                    <a:pt x="262557" y="275420"/>
                  </a:lnTo>
                  <a:lnTo>
                    <a:pt x="252982" y="277162"/>
                  </a:lnTo>
                  <a:lnTo>
                    <a:pt x="243210" y="278322"/>
                  </a:lnTo>
                  <a:lnTo>
                    <a:pt x="233304" y="279096"/>
                  </a:lnTo>
                  <a:lnTo>
                    <a:pt x="223310" y="279612"/>
                  </a:lnTo>
                  <a:lnTo>
                    <a:pt x="203165" y="280186"/>
                  </a:lnTo>
                  <a:lnTo>
                    <a:pt x="193894" y="279492"/>
                  </a:lnTo>
                  <a:lnTo>
                    <a:pt x="185171" y="278183"/>
                  </a:lnTo>
                  <a:lnTo>
                    <a:pt x="176813" y="276463"/>
                  </a:lnTo>
                  <a:lnTo>
                    <a:pt x="169546" y="274470"/>
                  </a:lnTo>
                  <a:lnTo>
                    <a:pt x="163006" y="272295"/>
                  </a:lnTo>
                  <a:lnTo>
                    <a:pt x="144840" y="26540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75"/>
            <p:cNvSpPr/>
            <p:nvPr/>
          </p:nvSpPr>
          <p:spPr>
            <a:xfrm>
              <a:off x="101955" y="3535680"/>
              <a:ext cx="167818" cy="22861"/>
            </a:xfrm>
            <a:custGeom>
              <a:avLst/>
              <a:gdLst/>
              <a:ahLst/>
              <a:cxnLst/>
              <a:rect l="0" t="0" r="0" b="0"/>
              <a:pathLst>
                <a:path w="167818" h="22861">
                  <a:moveTo>
                    <a:pt x="0" y="22860"/>
                  </a:moveTo>
                  <a:lnTo>
                    <a:pt x="6568" y="22860"/>
                  </a:lnTo>
                  <a:lnTo>
                    <a:pt x="8616" y="22014"/>
                  </a:lnTo>
                  <a:lnTo>
                    <a:pt x="11677" y="20603"/>
                  </a:lnTo>
                  <a:lnTo>
                    <a:pt x="15413" y="18815"/>
                  </a:lnTo>
                  <a:lnTo>
                    <a:pt x="19598" y="17624"/>
                  </a:lnTo>
                  <a:lnTo>
                    <a:pt x="24084" y="16829"/>
                  </a:lnTo>
                  <a:lnTo>
                    <a:pt x="28769" y="16300"/>
                  </a:lnTo>
                  <a:lnTo>
                    <a:pt x="35283" y="15947"/>
                  </a:lnTo>
                  <a:lnTo>
                    <a:pt x="51561" y="15554"/>
                  </a:lnTo>
                  <a:lnTo>
                    <a:pt x="60649" y="14603"/>
                  </a:lnTo>
                  <a:lnTo>
                    <a:pt x="70097" y="13122"/>
                  </a:lnTo>
                  <a:lnTo>
                    <a:pt x="79786" y="11288"/>
                  </a:lnTo>
                  <a:lnTo>
                    <a:pt x="89636" y="10066"/>
                  </a:lnTo>
                  <a:lnTo>
                    <a:pt x="99593" y="9251"/>
                  </a:lnTo>
                  <a:lnTo>
                    <a:pt x="109621" y="8707"/>
                  </a:lnTo>
                  <a:lnTo>
                    <a:pt x="118001" y="7498"/>
                  </a:lnTo>
                  <a:lnTo>
                    <a:pt x="125283" y="5845"/>
                  </a:lnTo>
                  <a:lnTo>
                    <a:pt x="131833" y="3897"/>
                  </a:lnTo>
                  <a:lnTo>
                    <a:pt x="138743" y="2599"/>
                  </a:lnTo>
                  <a:lnTo>
                    <a:pt x="145892" y="1732"/>
                  </a:lnTo>
                  <a:lnTo>
                    <a:pt x="16781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76"/>
            <p:cNvSpPr/>
            <p:nvPr/>
          </p:nvSpPr>
          <p:spPr>
            <a:xfrm>
              <a:off x="330797" y="3474731"/>
              <a:ext cx="205958" cy="182870"/>
            </a:xfrm>
            <a:custGeom>
              <a:avLst/>
              <a:gdLst/>
              <a:ahLst/>
              <a:cxnLst/>
              <a:rect l="0" t="0" r="0" b="0"/>
              <a:pathLst>
                <a:path w="205958" h="182870">
                  <a:moveTo>
                    <a:pt x="0" y="30469"/>
                  </a:moveTo>
                  <a:lnTo>
                    <a:pt x="4049" y="26424"/>
                  </a:lnTo>
                  <a:lnTo>
                    <a:pt x="6090" y="25232"/>
                  </a:lnTo>
                  <a:lnTo>
                    <a:pt x="12163" y="23555"/>
                  </a:lnTo>
                  <a:lnTo>
                    <a:pt x="16882" y="22212"/>
                  </a:lnTo>
                  <a:lnTo>
                    <a:pt x="69013" y="4945"/>
                  </a:lnTo>
                  <a:lnTo>
                    <a:pt x="77369" y="3293"/>
                  </a:lnTo>
                  <a:lnTo>
                    <a:pt x="86329" y="2192"/>
                  </a:lnTo>
                  <a:lnTo>
                    <a:pt x="95693" y="1458"/>
                  </a:lnTo>
                  <a:lnTo>
                    <a:pt x="104478" y="968"/>
                  </a:lnTo>
                  <a:lnTo>
                    <a:pt x="121020" y="424"/>
                  </a:lnTo>
                  <a:lnTo>
                    <a:pt x="159628" y="27"/>
                  </a:lnTo>
                  <a:lnTo>
                    <a:pt x="173489" y="0"/>
                  </a:lnTo>
                  <a:lnTo>
                    <a:pt x="176684" y="843"/>
                  </a:lnTo>
                  <a:lnTo>
                    <a:pt x="178814" y="2252"/>
                  </a:lnTo>
                  <a:lnTo>
                    <a:pt x="180234" y="4038"/>
                  </a:lnTo>
                  <a:lnTo>
                    <a:pt x="180332" y="6075"/>
                  </a:lnTo>
                  <a:lnTo>
                    <a:pt x="179551" y="8280"/>
                  </a:lnTo>
                  <a:lnTo>
                    <a:pt x="175575" y="13834"/>
                  </a:lnTo>
                  <a:lnTo>
                    <a:pt x="172142" y="17686"/>
                  </a:lnTo>
                  <a:lnTo>
                    <a:pt x="164654" y="25634"/>
                  </a:lnTo>
                  <a:lnTo>
                    <a:pt x="158500" y="31989"/>
                  </a:lnTo>
                  <a:lnTo>
                    <a:pt x="153978" y="35716"/>
                  </a:lnTo>
                  <a:lnTo>
                    <a:pt x="148420" y="39894"/>
                  </a:lnTo>
                  <a:lnTo>
                    <a:pt x="142173" y="44372"/>
                  </a:lnTo>
                  <a:lnTo>
                    <a:pt x="135465" y="49898"/>
                  </a:lnTo>
                  <a:lnTo>
                    <a:pt x="128450" y="56121"/>
                  </a:lnTo>
                  <a:lnTo>
                    <a:pt x="121231" y="62811"/>
                  </a:lnTo>
                  <a:lnTo>
                    <a:pt x="113875" y="68963"/>
                  </a:lnTo>
                  <a:lnTo>
                    <a:pt x="106429" y="74759"/>
                  </a:lnTo>
                  <a:lnTo>
                    <a:pt x="98922" y="80316"/>
                  </a:lnTo>
                  <a:lnTo>
                    <a:pt x="92223" y="84867"/>
                  </a:lnTo>
                  <a:lnTo>
                    <a:pt x="86061" y="88747"/>
                  </a:lnTo>
                  <a:lnTo>
                    <a:pt x="80258" y="92181"/>
                  </a:lnTo>
                  <a:lnTo>
                    <a:pt x="75542" y="97011"/>
                  </a:lnTo>
                  <a:lnTo>
                    <a:pt x="71550" y="102770"/>
                  </a:lnTo>
                  <a:lnTo>
                    <a:pt x="64855" y="115096"/>
                  </a:lnTo>
                  <a:lnTo>
                    <a:pt x="59054" y="126219"/>
                  </a:lnTo>
                  <a:lnTo>
                    <a:pt x="58016" y="130709"/>
                  </a:lnTo>
                  <a:lnTo>
                    <a:pt x="58171" y="134549"/>
                  </a:lnTo>
                  <a:lnTo>
                    <a:pt x="59122" y="137956"/>
                  </a:lnTo>
                  <a:lnTo>
                    <a:pt x="60604" y="141920"/>
                  </a:lnTo>
                  <a:lnTo>
                    <a:pt x="62439" y="146256"/>
                  </a:lnTo>
                  <a:lnTo>
                    <a:pt x="64510" y="150841"/>
                  </a:lnTo>
                  <a:lnTo>
                    <a:pt x="67586" y="154744"/>
                  </a:lnTo>
                  <a:lnTo>
                    <a:pt x="71332" y="158192"/>
                  </a:lnTo>
                  <a:lnTo>
                    <a:pt x="75524" y="161338"/>
                  </a:lnTo>
                  <a:lnTo>
                    <a:pt x="80861" y="164282"/>
                  </a:lnTo>
                  <a:lnTo>
                    <a:pt x="86963" y="167091"/>
                  </a:lnTo>
                  <a:lnTo>
                    <a:pt x="93573" y="169810"/>
                  </a:lnTo>
                  <a:lnTo>
                    <a:pt x="101369" y="172470"/>
                  </a:lnTo>
                  <a:lnTo>
                    <a:pt x="109957" y="175090"/>
                  </a:lnTo>
                  <a:lnTo>
                    <a:pt x="119073" y="177683"/>
                  </a:lnTo>
                  <a:lnTo>
                    <a:pt x="128541" y="179411"/>
                  </a:lnTo>
                  <a:lnTo>
                    <a:pt x="138243" y="180564"/>
                  </a:lnTo>
                  <a:lnTo>
                    <a:pt x="148101" y="181332"/>
                  </a:lnTo>
                  <a:lnTo>
                    <a:pt x="158063" y="181844"/>
                  </a:lnTo>
                  <a:lnTo>
                    <a:pt x="185739" y="182566"/>
                  </a:lnTo>
                  <a:lnTo>
                    <a:pt x="205957" y="18286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77"/>
            <p:cNvSpPr/>
            <p:nvPr/>
          </p:nvSpPr>
          <p:spPr>
            <a:xfrm>
              <a:off x="574895" y="3558904"/>
              <a:ext cx="327048" cy="266337"/>
            </a:xfrm>
            <a:custGeom>
              <a:avLst/>
              <a:gdLst/>
              <a:ahLst/>
              <a:cxnLst/>
              <a:rect l="0" t="0" r="0" b="0"/>
              <a:pathLst>
                <a:path w="327048" h="266337">
                  <a:moveTo>
                    <a:pt x="0" y="14876"/>
                  </a:moveTo>
                  <a:lnTo>
                    <a:pt x="0" y="52018"/>
                  </a:lnTo>
                  <a:lnTo>
                    <a:pt x="847" y="56571"/>
                  </a:lnTo>
                  <a:lnTo>
                    <a:pt x="2260" y="61299"/>
                  </a:lnTo>
                  <a:lnTo>
                    <a:pt x="4049" y="66145"/>
                  </a:lnTo>
                  <a:lnTo>
                    <a:pt x="6090" y="71069"/>
                  </a:lnTo>
                  <a:lnTo>
                    <a:pt x="8297" y="76045"/>
                  </a:lnTo>
                  <a:lnTo>
                    <a:pt x="10617" y="81055"/>
                  </a:lnTo>
                  <a:lnTo>
                    <a:pt x="13858" y="85242"/>
                  </a:lnTo>
                  <a:lnTo>
                    <a:pt x="21980" y="92152"/>
                  </a:lnTo>
                  <a:lnTo>
                    <a:pt x="28980" y="98046"/>
                  </a:lnTo>
                  <a:lnTo>
                    <a:pt x="32034" y="100802"/>
                  </a:lnTo>
                  <a:lnTo>
                    <a:pt x="36612" y="102640"/>
                  </a:lnTo>
                  <a:lnTo>
                    <a:pt x="42207" y="103865"/>
                  </a:lnTo>
                  <a:lnTo>
                    <a:pt x="48479" y="104682"/>
                  </a:lnTo>
                  <a:lnTo>
                    <a:pt x="55203" y="104380"/>
                  </a:lnTo>
                  <a:lnTo>
                    <a:pt x="62229" y="103332"/>
                  </a:lnTo>
                  <a:lnTo>
                    <a:pt x="69455" y="101787"/>
                  </a:lnTo>
                  <a:lnTo>
                    <a:pt x="76816" y="100757"/>
                  </a:lnTo>
                  <a:lnTo>
                    <a:pt x="84266" y="100070"/>
                  </a:lnTo>
                  <a:lnTo>
                    <a:pt x="91774" y="99612"/>
                  </a:lnTo>
                  <a:lnTo>
                    <a:pt x="99323" y="97614"/>
                  </a:lnTo>
                  <a:lnTo>
                    <a:pt x="106898" y="94588"/>
                  </a:lnTo>
                  <a:lnTo>
                    <a:pt x="114491" y="90877"/>
                  </a:lnTo>
                  <a:lnTo>
                    <a:pt x="121248" y="86710"/>
                  </a:lnTo>
                  <a:lnTo>
                    <a:pt x="127448" y="82239"/>
                  </a:lnTo>
                  <a:lnTo>
                    <a:pt x="133276" y="77564"/>
                  </a:lnTo>
                  <a:lnTo>
                    <a:pt x="138009" y="72755"/>
                  </a:lnTo>
                  <a:lnTo>
                    <a:pt x="142012" y="67855"/>
                  </a:lnTo>
                  <a:lnTo>
                    <a:pt x="145528" y="62895"/>
                  </a:lnTo>
                  <a:lnTo>
                    <a:pt x="151695" y="55127"/>
                  </a:lnTo>
                  <a:lnTo>
                    <a:pt x="154527" y="51870"/>
                  </a:lnTo>
                  <a:lnTo>
                    <a:pt x="156414" y="48006"/>
                  </a:lnTo>
                  <a:lnTo>
                    <a:pt x="157672" y="43736"/>
                  </a:lnTo>
                  <a:lnTo>
                    <a:pt x="158511" y="39196"/>
                  </a:lnTo>
                  <a:lnTo>
                    <a:pt x="159070" y="34476"/>
                  </a:lnTo>
                  <a:lnTo>
                    <a:pt x="159443" y="29636"/>
                  </a:lnTo>
                  <a:lnTo>
                    <a:pt x="159857" y="20590"/>
                  </a:lnTo>
                  <a:lnTo>
                    <a:pt x="160145" y="9179"/>
                  </a:lnTo>
                  <a:lnTo>
                    <a:pt x="160188" y="0"/>
                  </a:lnTo>
                  <a:lnTo>
                    <a:pt x="160189" y="3789"/>
                  </a:lnTo>
                  <a:lnTo>
                    <a:pt x="161036" y="5792"/>
                  </a:lnTo>
                  <a:lnTo>
                    <a:pt x="166279" y="13502"/>
                  </a:lnTo>
                  <a:lnTo>
                    <a:pt x="170806" y="21603"/>
                  </a:lnTo>
                  <a:lnTo>
                    <a:pt x="174895" y="26134"/>
                  </a:lnTo>
                  <a:lnTo>
                    <a:pt x="180164" y="30848"/>
                  </a:lnTo>
                  <a:lnTo>
                    <a:pt x="186219" y="35684"/>
                  </a:lnTo>
                  <a:lnTo>
                    <a:pt x="192799" y="40601"/>
                  </a:lnTo>
                  <a:lnTo>
                    <a:pt x="206889" y="50581"/>
                  </a:lnTo>
                  <a:lnTo>
                    <a:pt x="229118" y="65719"/>
                  </a:lnTo>
                  <a:lnTo>
                    <a:pt x="236654" y="71631"/>
                  </a:lnTo>
                  <a:lnTo>
                    <a:pt x="244220" y="78113"/>
                  </a:lnTo>
                  <a:lnTo>
                    <a:pt x="251808" y="84974"/>
                  </a:lnTo>
                  <a:lnTo>
                    <a:pt x="260256" y="92088"/>
                  </a:lnTo>
                  <a:lnTo>
                    <a:pt x="278683" y="106766"/>
                  </a:lnTo>
                  <a:lnTo>
                    <a:pt x="286649" y="114236"/>
                  </a:lnTo>
                  <a:lnTo>
                    <a:pt x="293654" y="121756"/>
                  </a:lnTo>
                  <a:lnTo>
                    <a:pt x="300020" y="129310"/>
                  </a:lnTo>
                  <a:lnTo>
                    <a:pt x="305958" y="136885"/>
                  </a:lnTo>
                  <a:lnTo>
                    <a:pt x="311613" y="144475"/>
                  </a:lnTo>
                  <a:lnTo>
                    <a:pt x="317077" y="152076"/>
                  </a:lnTo>
                  <a:lnTo>
                    <a:pt x="320720" y="158836"/>
                  </a:lnTo>
                  <a:lnTo>
                    <a:pt x="323149" y="165036"/>
                  </a:lnTo>
                  <a:lnTo>
                    <a:pt x="324768" y="170863"/>
                  </a:lnTo>
                  <a:lnTo>
                    <a:pt x="325847" y="177287"/>
                  </a:lnTo>
                  <a:lnTo>
                    <a:pt x="326567" y="184110"/>
                  </a:lnTo>
                  <a:lnTo>
                    <a:pt x="327047" y="191199"/>
                  </a:lnTo>
                  <a:lnTo>
                    <a:pt x="326519" y="197618"/>
                  </a:lnTo>
                  <a:lnTo>
                    <a:pt x="325320" y="203591"/>
                  </a:lnTo>
                  <a:lnTo>
                    <a:pt x="323673" y="209266"/>
                  </a:lnTo>
                  <a:lnTo>
                    <a:pt x="321727" y="214742"/>
                  </a:lnTo>
                  <a:lnTo>
                    <a:pt x="319582" y="220087"/>
                  </a:lnTo>
                  <a:lnTo>
                    <a:pt x="317305" y="225343"/>
                  </a:lnTo>
                  <a:lnTo>
                    <a:pt x="314092" y="230541"/>
                  </a:lnTo>
                  <a:lnTo>
                    <a:pt x="310254" y="235699"/>
                  </a:lnTo>
                  <a:lnTo>
                    <a:pt x="306001" y="240832"/>
                  </a:lnTo>
                  <a:lnTo>
                    <a:pt x="296755" y="248791"/>
                  </a:lnTo>
                  <a:lnTo>
                    <a:pt x="291915" y="252099"/>
                  </a:lnTo>
                  <a:lnTo>
                    <a:pt x="286147" y="255152"/>
                  </a:lnTo>
                  <a:lnTo>
                    <a:pt x="279758" y="258033"/>
                  </a:lnTo>
                  <a:lnTo>
                    <a:pt x="272957" y="260801"/>
                  </a:lnTo>
                  <a:lnTo>
                    <a:pt x="266728" y="262646"/>
                  </a:lnTo>
                  <a:lnTo>
                    <a:pt x="260879" y="263876"/>
                  </a:lnTo>
                  <a:lnTo>
                    <a:pt x="255286" y="264696"/>
                  </a:lnTo>
                  <a:lnTo>
                    <a:pt x="249861" y="265243"/>
                  </a:lnTo>
                  <a:lnTo>
                    <a:pt x="244550" y="265608"/>
                  </a:lnTo>
                  <a:lnTo>
                    <a:pt x="239314" y="265850"/>
                  </a:lnTo>
                  <a:lnTo>
                    <a:pt x="228975" y="266120"/>
                  </a:lnTo>
                  <a:lnTo>
                    <a:pt x="190701" y="26633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78"/>
            <p:cNvSpPr/>
            <p:nvPr/>
          </p:nvSpPr>
          <p:spPr>
            <a:xfrm>
              <a:off x="277436" y="4202174"/>
              <a:ext cx="311198" cy="375767"/>
            </a:xfrm>
            <a:custGeom>
              <a:avLst/>
              <a:gdLst/>
              <a:ahLst/>
              <a:cxnLst/>
              <a:rect l="0" t="0" r="0" b="0"/>
              <a:pathLst>
                <a:path w="311198" h="375767">
                  <a:moveTo>
                    <a:pt x="22848" y="4066"/>
                  </a:moveTo>
                  <a:lnTo>
                    <a:pt x="18799" y="8110"/>
                  </a:lnTo>
                  <a:lnTo>
                    <a:pt x="17606" y="10149"/>
                  </a:lnTo>
                  <a:lnTo>
                    <a:pt x="16281" y="14672"/>
                  </a:lnTo>
                  <a:lnTo>
                    <a:pt x="14582" y="25321"/>
                  </a:lnTo>
                  <a:lnTo>
                    <a:pt x="11264" y="33550"/>
                  </a:lnTo>
                  <a:lnTo>
                    <a:pt x="6964" y="42852"/>
                  </a:lnTo>
                  <a:lnTo>
                    <a:pt x="4631" y="47703"/>
                  </a:lnTo>
                  <a:lnTo>
                    <a:pt x="3075" y="53478"/>
                  </a:lnTo>
                  <a:lnTo>
                    <a:pt x="2038" y="59867"/>
                  </a:lnTo>
                  <a:lnTo>
                    <a:pt x="1347" y="66667"/>
                  </a:lnTo>
                  <a:lnTo>
                    <a:pt x="886" y="72893"/>
                  </a:lnTo>
                  <a:lnTo>
                    <a:pt x="374" y="84327"/>
                  </a:lnTo>
                  <a:lnTo>
                    <a:pt x="85" y="100284"/>
                  </a:lnTo>
                  <a:lnTo>
                    <a:pt x="0" y="115737"/>
                  </a:lnTo>
                  <a:lnTo>
                    <a:pt x="835" y="120000"/>
                  </a:lnTo>
                  <a:lnTo>
                    <a:pt x="4024" y="126994"/>
                  </a:lnTo>
                  <a:lnTo>
                    <a:pt x="10585" y="135692"/>
                  </a:lnTo>
                  <a:lnTo>
                    <a:pt x="19940" y="141024"/>
                  </a:lnTo>
                  <a:lnTo>
                    <a:pt x="25995" y="143632"/>
                  </a:lnTo>
                  <a:lnTo>
                    <a:pt x="31727" y="145370"/>
                  </a:lnTo>
                  <a:lnTo>
                    <a:pt x="37242" y="146528"/>
                  </a:lnTo>
                  <a:lnTo>
                    <a:pt x="42615" y="147301"/>
                  </a:lnTo>
                  <a:lnTo>
                    <a:pt x="47892" y="146969"/>
                  </a:lnTo>
                  <a:lnTo>
                    <a:pt x="53105" y="145902"/>
                  </a:lnTo>
                  <a:lnTo>
                    <a:pt x="58276" y="144343"/>
                  </a:lnTo>
                  <a:lnTo>
                    <a:pt x="73061" y="140354"/>
                  </a:lnTo>
                  <a:lnTo>
                    <a:pt x="81750" y="138104"/>
                  </a:lnTo>
                  <a:lnTo>
                    <a:pt x="89238" y="135759"/>
                  </a:lnTo>
                  <a:lnTo>
                    <a:pt x="95925" y="133348"/>
                  </a:lnTo>
                  <a:lnTo>
                    <a:pt x="102079" y="130894"/>
                  </a:lnTo>
                  <a:lnTo>
                    <a:pt x="108723" y="126718"/>
                  </a:lnTo>
                  <a:lnTo>
                    <a:pt x="115696" y="121394"/>
                  </a:lnTo>
                  <a:lnTo>
                    <a:pt x="122887" y="115305"/>
                  </a:lnTo>
                  <a:lnTo>
                    <a:pt x="129376" y="109552"/>
                  </a:lnTo>
                  <a:lnTo>
                    <a:pt x="141107" y="98644"/>
                  </a:lnTo>
                  <a:lnTo>
                    <a:pt x="161290" y="78938"/>
                  </a:lnTo>
                  <a:lnTo>
                    <a:pt x="166844" y="72607"/>
                  </a:lnTo>
                  <a:lnTo>
                    <a:pt x="179558" y="55607"/>
                  </a:lnTo>
                  <a:lnTo>
                    <a:pt x="188837" y="45035"/>
                  </a:lnTo>
                  <a:lnTo>
                    <a:pt x="191989" y="39846"/>
                  </a:lnTo>
                  <a:lnTo>
                    <a:pt x="197273" y="25298"/>
                  </a:lnTo>
                  <a:lnTo>
                    <a:pt x="203830" y="15249"/>
                  </a:lnTo>
                  <a:lnTo>
                    <a:pt x="208665" y="9600"/>
                  </a:lnTo>
                  <a:lnTo>
                    <a:pt x="211141" y="7755"/>
                  </a:lnTo>
                  <a:lnTo>
                    <a:pt x="216152" y="5706"/>
                  </a:lnTo>
                  <a:lnTo>
                    <a:pt x="217827" y="4313"/>
                  </a:lnTo>
                  <a:lnTo>
                    <a:pt x="218944" y="2537"/>
                  </a:lnTo>
                  <a:lnTo>
                    <a:pt x="219689" y="507"/>
                  </a:lnTo>
                  <a:lnTo>
                    <a:pt x="221033" y="0"/>
                  </a:lnTo>
                  <a:lnTo>
                    <a:pt x="222776" y="509"/>
                  </a:lnTo>
                  <a:lnTo>
                    <a:pt x="227615" y="3363"/>
                  </a:lnTo>
                  <a:lnTo>
                    <a:pt x="228012" y="4444"/>
                  </a:lnTo>
                  <a:lnTo>
                    <a:pt x="228701" y="14610"/>
                  </a:lnTo>
                  <a:lnTo>
                    <a:pt x="231020" y="23992"/>
                  </a:lnTo>
                  <a:lnTo>
                    <a:pt x="232824" y="30051"/>
                  </a:lnTo>
                  <a:lnTo>
                    <a:pt x="237090" y="41296"/>
                  </a:lnTo>
                  <a:lnTo>
                    <a:pt x="241811" y="52786"/>
                  </a:lnTo>
                  <a:lnTo>
                    <a:pt x="246734" y="66360"/>
                  </a:lnTo>
                  <a:lnTo>
                    <a:pt x="250081" y="74382"/>
                  </a:lnTo>
                  <a:lnTo>
                    <a:pt x="254008" y="83116"/>
                  </a:lnTo>
                  <a:lnTo>
                    <a:pt x="262891" y="101853"/>
                  </a:lnTo>
                  <a:lnTo>
                    <a:pt x="272490" y="121469"/>
                  </a:lnTo>
                  <a:lnTo>
                    <a:pt x="276575" y="132288"/>
                  </a:lnTo>
                  <a:lnTo>
                    <a:pt x="280146" y="143734"/>
                  </a:lnTo>
                  <a:lnTo>
                    <a:pt x="291967" y="188476"/>
                  </a:lnTo>
                  <a:lnTo>
                    <a:pt x="307594" y="250358"/>
                  </a:lnTo>
                  <a:lnTo>
                    <a:pt x="309301" y="260547"/>
                  </a:lnTo>
                  <a:lnTo>
                    <a:pt x="310439" y="270727"/>
                  </a:lnTo>
                  <a:lnTo>
                    <a:pt x="311197" y="280900"/>
                  </a:lnTo>
                  <a:lnTo>
                    <a:pt x="310855" y="290222"/>
                  </a:lnTo>
                  <a:lnTo>
                    <a:pt x="309780" y="298977"/>
                  </a:lnTo>
                  <a:lnTo>
                    <a:pt x="308216" y="307353"/>
                  </a:lnTo>
                  <a:lnTo>
                    <a:pt x="306325" y="315478"/>
                  </a:lnTo>
                  <a:lnTo>
                    <a:pt x="304217" y="323434"/>
                  </a:lnTo>
                  <a:lnTo>
                    <a:pt x="301964" y="331278"/>
                  </a:lnTo>
                  <a:lnTo>
                    <a:pt x="298767" y="338201"/>
                  </a:lnTo>
                  <a:lnTo>
                    <a:pt x="294941" y="344509"/>
                  </a:lnTo>
                  <a:lnTo>
                    <a:pt x="290695" y="350408"/>
                  </a:lnTo>
                  <a:lnTo>
                    <a:pt x="285321" y="355187"/>
                  </a:lnTo>
                  <a:lnTo>
                    <a:pt x="279196" y="359221"/>
                  </a:lnTo>
                  <a:lnTo>
                    <a:pt x="272570" y="362756"/>
                  </a:lnTo>
                  <a:lnTo>
                    <a:pt x="264763" y="365960"/>
                  </a:lnTo>
                  <a:lnTo>
                    <a:pt x="256167" y="368942"/>
                  </a:lnTo>
                  <a:lnTo>
                    <a:pt x="247047" y="371776"/>
                  </a:lnTo>
                  <a:lnTo>
                    <a:pt x="237576" y="373666"/>
                  </a:lnTo>
                  <a:lnTo>
                    <a:pt x="227872" y="374927"/>
                  </a:lnTo>
                  <a:lnTo>
                    <a:pt x="218013" y="375766"/>
                  </a:lnTo>
                  <a:lnTo>
                    <a:pt x="208897" y="375480"/>
                  </a:lnTo>
                  <a:lnTo>
                    <a:pt x="200277" y="374442"/>
                  </a:lnTo>
                  <a:lnTo>
                    <a:pt x="191988" y="372903"/>
                  </a:lnTo>
                  <a:lnTo>
                    <a:pt x="173737" y="368936"/>
                  </a:lnTo>
                  <a:lnTo>
                    <a:pt x="164124" y="366693"/>
                  </a:lnTo>
                  <a:lnTo>
                    <a:pt x="154325" y="363504"/>
                  </a:lnTo>
                  <a:lnTo>
                    <a:pt x="144402" y="359685"/>
                  </a:lnTo>
                  <a:lnTo>
                    <a:pt x="134396" y="355445"/>
                  </a:lnTo>
                  <a:lnTo>
                    <a:pt x="125183" y="351772"/>
                  </a:lnTo>
                  <a:lnTo>
                    <a:pt x="108166" y="345433"/>
                  </a:lnTo>
                  <a:lnTo>
                    <a:pt x="101763" y="341711"/>
                  </a:lnTo>
                  <a:lnTo>
                    <a:pt x="92389" y="333060"/>
                  </a:lnTo>
                  <a:lnTo>
                    <a:pt x="78297" y="318669"/>
                  </a:lnTo>
                  <a:lnTo>
                    <a:pt x="72919" y="310966"/>
                  </a:lnTo>
                  <a:lnTo>
                    <a:pt x="71485" y="307725"/>
                  </a:lnTo>
                  <a:lnTo>
                    <a:pt x="69891" y="299611"/>
                  </a:lnTo>
                  <a:lnTo>
                    <a:pt x="68616" y="28600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79"/>
            <p:cNvSpPr/>
            <p:nvPr/>
          </p:nvSpPr>
          <p:spPr>
            <a:xfrm>
              <a:off x="704572" y="4145280"/>
              <a:ext cx="296798" cy="281941"/>
            </a:xfrm>
            <a:custGeom>
              <a:avLst/>
              <a:gdLst/>
              <a:ahLst/>
              <a:cxnLst/>
              <a:rect l="0" t="0" r="0" b="0"/>
              <a:pathLst>
                <a:path w="296798" h="281941">
                  <a:moveTo>
                    <a:pt x="0" y="0"/>
                  </a:moveTo>
                  <a:lnTo>
                    <a:pt x="4049" y="0"/>
                  </a:lnTo>
                  <a:lnTo>
                    <a:pt x="5242" y="846"/>
                  </a:lnTo>
                  <a:lnTo>
                    <a:pt x="6038" y="2258"/>
                  </a:lnTo>
                  <a:lnTo>
                    <a:pt x="6568" y="4045"/>
                  </a:lnTo>
                  <a:lnTo>
                    <a:pt x="7769" y="5237"/>
                  </a:lnTo>
                  <a:lnTo>
                    <a:pt x="9417" y="6031"/>
                  </a:lnTo>
                  <a:lnTo>
                    <a:pt x="11363" y="6561"/>
                  </a:lnTo>
                  <a:lnTo>
                    <a:pt x="18046" y="7149"/>
                  </a:lnTo>
                  <a:lnTo>
                    <a:pt x="22201" y="7306"/>
                  </a:lnTo>
                  <a:lnTo>
                    <a:pt x="27514" y="8257"/>
                  </a:lnTo>
                  <a:lnTo>
                    <a:pt x="33599" y="9738"/>
                  </a:lnTo>
                  <a:lnTo>
                    <a:pt x="47988" y="13642"/>
                  </a:lnTo>
                  <a:lnTo>
                    <a:pt x="94706" y="25524"/>
                  </a:lnTo>
                  <a:lnTo>
                    <a:pt x="116960" y="30535"/>
                  </a:lnTo>
                  <a:lnTo>
                    <a:pt x="140129" y="35585"/>
                  </a:lnTo>
                  <a:lnTo>
                    <a:pt x="161727" y="40651"/>
                  </a:lnTo>
                  <a:lnTo>
                    <a:pt x="173080" y="44034"/>
                  </a:lnTo>
                  <a:lnTo>
                    <a:pt x="184887" y="47983"/>
                  </a:lnTo>
                  <a:lnTo>
                    <a:pt x="196996" y="52308"/>
                  </a:lnTo>
                  <a:lnTo>
                    <a:pt x="208459" y="56039"/>
                  </a:lnTo>
                  <a:lnTo>
                    <a:pt x="219491" y="59373"/>
                  </a:lnTo>
                  <a:lnTo>
                    <a:pt x="230236" y="62442"/>
                  </a:lnTo>
                  <a:lnTo>
                    <a:pt x="239094" y="65335"/>
                  </a:lnTo>
                  <a:lnTo>
                    <a:pt x="246695" y="68109"/>
                  </a:lnTo>
                  <a:lnTo>
                    <a:pt x="253458" y="70806"/>
                  </a:lnTo>
                  <a:lnTo>
                    <a:pt x="260508" y="74298"/>
                  </a:lnTo>
                  <a:lnTo>
                    <a:pt x="267752" y="78319"/>
                  </a:lnTo>
                  <a:lnTo>
                    <a:pt x="275123" y="82693"/>
                  </a:lnTo>
                  <a:lnTo>
                    <a:pt x="280885" y="86455"/>
                  </a:lnTo>
                  <a:lnTo>
                    <a:pt x="289548" y="92894"/>
                  </a:lnTo>
                  <a:lnTo>
                    <a:pt x="292196" y="95796"/>
                  </a:lnTo>
                  <a:lnTo>
                    <a:pt x="293962" y="98577"/>
                  </a:lnTo>
                  <a:lnTo>
                    <a:pt x="295925" y="103925"/>
                  </a:lnTo>
                  <a:lnTo>
                    <a:pt x="296797" y="109125"/>
                  </a:lnTo>
                  <a:lnTo>
                    <a:pt x="294924" y="116516"/>
                  </a:lnTo>
                  <a:lnTo>
                    <a:pt x="293238" y="120857"/>
                  </a:lnTo>
                  <a:lnTo>
                    <a:pt x="290419" y="125445"/>
                  </a:lnTo>
                  <a:lnTo>
                    <a:pt x="286844" y="130197"/>
                  </a:lnTo>
                  <a:lnTo>
                    <a:pt x="282766" y="135058"/>
                  </a:lnTo>
                  <a:lnTo>
                    <a:pt x="273715" y="142717"/>
                  </a:lnTo>
                  <a:lnTo>
                    <a:pt x="205810" y="188057"/>
                  </a:lnTo>
                  <a:lnTo>
                    <a:pt x="197384" y="193104"/>
                  </a:lnTo>
                  <a:lnTo>
                    <a:pt x="188376" y="198163"/>
                  </a:lnTo>
                  <a:lnTo>
                    <a:pt x="178980" y="203229"/>
                  </a:lnTo>
                  <a:lnTo>
                    <a:pt x="170174" y="208299"/>
                  </a:lnTo>
                  <a:lnTo>
                    <a:pt x="161760" y="213373"/>
                  </a:lnTo>
                  <a:lnTo>
                    <a:pt x="145631" y="223526"/>
                  </a:lnTo>
                  <a:lnTo>
                    <a:pt x="129987" y="233683"/>
                  </a:lnTo>
                  <a:lnTo>
                    <a:pt x="122256" y="237915"/>
                  </a:lnTo>
                  <a:lnTo>
                    <a:pt x="114559" y="241584"/>
                  </a:lnTo>
                  <a:lnTo>
                    <a:pt x="106885" y="244876"/>
                  </a:lnTo>
                  <a:lnTo>
                    <a:pt x="93838" y="250792"/>
                  </a:lnTo>
                  <a:lnTo>
                    <a:pt x="87985" y="253555"/>
                  </a:lnTo>
                  <a:lnTo>
                    <a:pt x="79222" y="258882"/>
                  </a:lnTo>
                  <a:lnTo>
                    <a:pt x="72503" y="264072"/>
                  </a:lnTo>
                  <a:lnTo>
                    <a:pt x="66691" y="269201"/>
                  </a:lnTo>
                  <a:lnTo>
                    <a:pt x="63954" y="270907"/>
                  </a:lnTo>
                  <a:lnTo>
                    <a:pt x="54954" y="273870"/>
                  </a:lnTo>
                  <a:lnTo>
                    <a:pt x="53858" y="274187"/>
                  </a:lnTo>
                  <a:lnTo>
                    <a:pt x="53396" y="2819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80"/>
            <p:cNvSpPr/>
            <p:nvPr/>
          </p:nvSpPr>
          <p:spPr>
            <a:xfrm>
              <a:off x="1063254" y="4099560"/>
              <a:ext cx="91375" cy="327661"/>
            </a:xfrm>
            <a:custGeom>
              <a:avLst/>
              <a:gdLst/>
              <a:ahLst/>
              <a:cxnLst/>
              <a:rect l="0" t="0" r="0" b="0"/>
              <a:pathLst>
                <a:path w="91375" h="327661">
                  <a:moveTo>
                    <a:pt x="91374" y="0"/>
                  </a:moveTo>
                  <a:lnTo>
                    <a:pt x="91374" y="10607"/>
                  </a:lnTo>
                  <a:lnTo>
                    <a:pt x="89113" y="17696"/>
                  </a:lnTo>
                  <a:lnTo>
                    <a:pt x="87324" y="21957"/>
                  </a:lnTo>
                  <a:lnTo>
                    <a:pt x="85284" y="27338"/>
                  </a:lnTo>
                  <a:lnTo>
                    <a:pt x="80756" y="40091"/>
                  </a:lnTo>
                  <a:lnTo>
                    <a:pt x="73443" y="61550"/>
                  </a:lnTo>
                  <a:lnTo>
                    <a:pt x="70944" y="69820"/>
                  </a:lnTo>
                  <a:lnTo>
                    <a:pt x="65908" y="88040"/>
                  </a:lnTo>
                  <a:lnTo>
                    <a:pt x="62530" y="97640"/>
                  </a:lnTo>
                  <a:lnTo>
                    <a:pt x="58584" y="107427"/>
                  </a:lnTo>
                  <a:lnTo>
                    <a:pt x="49678" y="128179"/>
                  </a:lnTo>
                  <a:lnTo>
                    <a:pt x="40070" y="151513"/>
                  </a:lnTo>
                  <a:lnTo>
                    <a:pt x="35982" y="162815"/>
                  </a:lnTo>
                  <a:lnTo>
                    <a:pt x="32409" y="173737"/>
                  </a:lnTo>
                  <a:lnTo>
                    <a:pt x="29180" y="184405"/>
                  </a:lnTo>
                  <a:lnTo>
                    <a:pt x="25332" y="194903"/>
                  </a:lnTo>
                  <a:lnTo>
                    <a:pt x="21071" y="205288"/>
                  </a:lnTo>
                  <a:lnTo>
                    <a:pt x="16536" y="215599"/>
                  </a:lnTo>
                  <a:lnTo>
                    <a:pt x="12664" y="225860"/>
                  </a:lnTo>
                  <a:lnTo>
                    <a:pt x="9236" y="236087"/>
                  </a:lnTo>
                  <a:lnTo>
                    <a:pt x="6103" y="246291"/>
                  </a:lnTo>
                  <a:lnTo>
                    <a:pt x="4014" y="255634"/>
                  </a:lnTo>
                  <a:lnTo>
                    <a:pt x="2622" y="264402"/>
                  </a:lnTo>
                  <a:lnTo>
                    <a:pt x="1694" y="272789"/>
                  </a:lnTo>
                  <a:lnTo>
                    <a:pt x="1074" y="280072"/>
                  </a:lnTo>
                  <a:lnTo>
                    <a:pt x="662" y="286622"/>
                  </a:lnTo>
                  <a:lnTo>
                    <a:pt x="204" y="298414"/>
                  </a:lnTo>
                  <a:lnTo>
                    <a:pt x="0" y="309300"/>
                  </a:lnTo>
                  <a:lnTo>
                    <a:pt x="793" y="313727"/>
                  </a:lnTo>
                  <a:lnTo>
                    <a:pt x="2169" y="317524"/>
                  </a:lnTo>
                  <a:lnTo>
                    <a:pt x="7465" y="3276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81"/>
            <p:cNvSpPr/>
            <p:nvPr/>
          </p:nvSpPr>
          <p:spPr>
            <a:xfrm>
              <a:off x="1239857" y="4099560"/>
              <a:ext cx="214308" cy="325565"/>
            </a:xfrm>
            <a:custGeom>
              <a:avLst/>
              <a:gdLst/>
              <a:ahLst/>
              <a:cxnLst/>
              <a:rect l="0" t="0" r="0" b="0"/>
              <a:pathLst>
                <a:path w="214308" h="325565">
                  <a:moveTo>
                    <a:pt x="74960" y="0"/>
                  </a:moveTo>
                  <a:lnTo>
                    <a:pt x="70910" y="0"/>
                  </a:lnTo>
                  <a:lnTo>
                    <a:pt x="69718" y="847"/>
                  </a:lnTo>
                  <a:lnTo>
                    <a:pt x="68923" y="2258"/>
                  </a:lnTo>
                  <a:lnTo>
                    <a:pt x="68039" y="6084"/>
                  </a:lnTo>
                  <a:lnTo>
                    <a:pt x="67646" y="10607"/>
                  </a:lnTo>
                  <a:lnTo>
                    <a:pt x="65211" y="17696"/>
                  </a:lnTo>
                  <a:lnTo>
                    <a:pt x="61304" y="27338"/>
                  </a:lnTo>
                  <a:lnTo>
                    <a:pt x="56742" y="40091"/>
                  </a:lnTo>
                  <a:lnTo>
                    <a:pt x="53492" y="47894"/>
                  </a:lnTo>
                  <a:lnTo>
                    <a:pt x="49630" y="56482"/>
                  </a:lnTo>
                  <a:lnTo>
                    <a:pt x="45360" y="65595"/>
                  </a:lnTo>
                  <a:lnTo>
                    <a:pt x="36095" y="87009"/>
                  </a:lnTo>
                  <a:lnTo>
                    <a:pt x="16335" y="135250"/>
                  </a:lnTo>
                  <a:lnTo>
                    <a:pt x="12992" y="147740"/>
                  </a:lnTo>
                  <a:lnTo>
                    <a:pt x="10764" y="160300"/>
                  </a:lnTo>
                  <a:lnTo>
                    <a:pt x="9279" y="172907"/>
                  </a:lnTo>
                  <a:lnTo>
                    <a:pt x="7441" y="184697"/>
                  </a:lnTo>
                  <a:lnTo>
                    <a:pt x="5368" y="195945"/>
                  </a:lnTo>
                  <a:lnTo>
                    <a:pt x="3138" y="206831"/>
                  </a:lnTo>
                  <a:lnTo>
                    <a:pt x="1652" y="217473"/>
                  </a:lnTo>
                  <a:lnTo>
                    <a:pt x="661" y="227956"/>
                  </a:lnTo>
                  <a:lnTo>
                    <a:pt x="0" y="238330"/>
                  </a:lnTo>
                  <a:lnTo>
                    <a:pt x="408" y="247787"/>
                  </a:lnTo>
                  <a:lnTo>
                    <a:pt x="1527" y="256632"/>
                  </a:lnTo>
                  <a:lnTo>
                    <a:pt x="3120" y="265068"/>
                  </a:lnTo>
                  <a:lnTo>
                    <a:pt x="5878" y="273232"/>
                  </a:lnTo>
                  <a:lnTo>
                    <a:pt x="9411" y="281215"/>
                  </a:lnTo>
                  <a:lnTo>
                    <a:pt x="13462" y="289076"/>
                  </a:lnTo>
                  <a:lnTo>
                    <a:pt x="18705" y="296011"/>
                  </a:lnTo>
                  <a:lnTo>
                    <a:pt x="24744" y="302328"/>
                  </a:lnTo>
                  <a:lnTo>
                    <a:pt x="31311" y="308232"/>
                  </a:lnTo>
                  <a:lnTo>
                    <a:pt x="39081" y="313015"/>
                  </a:lnTo>
                  <a:lnTo>
                    <a:pt x="47650" y="317050"/>
                  </a:lnTo>
                  <a:lnTo>
                    <a:pt x="56754" y="320587"/>
                  </a:lnTo>
                  <a:lnTo>
                    <a:pt x="66213" y="322945"/>
                  </a:lnTo>
                  <a:lnTo>
                    <a:pt x="75909" y="324517"/>
                  </a:lnTo>
                  <a:lnTo>
                    <a:pt x="85764" y="325564"/>
                  </a:lnTo>
                  <a:lnTo>
                    <a:pt x="95723" y="324570"/>
                  </a:lnTo>
                  <a:lnTo>
                    <a:pt x="105753" y="322213"/>
                  </a:lnTo>
                  <a:lnTo>
                    <a:pt x="115830" y="318949"/>
                  </a:lnTo>
                  <a:lnTo>
                    <a:pt x="125939" y="315079"/>
                  </a:lnTo>
                  <a:lnTo>
                    <a:pt x="136068" y="310806"/>
                  </a:lnTo>
                  <a:lnTo>
                    <a:pt x="146211" y="306264"/>
                  </a:lnTo>
                  <a:lnTo>
                    <a:pt x="156363" y="299849"/>
                  </a:lnTo>
                  <a:lnTo>
                    <a:pt x="166521" y="292187"/>
                  </a:lnTo>
                  <a:lnTo>
                    <a:pt x="176684" y="283691"/>
                  </a:lnTo>
                  <a:lnTo>
                    <a:pt x="185154" y="274641"/>
                  </a:lnTo>
                  <a:lnTo>
                    <a:pt x="192496" y="265221"/>
                  </a:lnTo>
                  <a:lnTo>
                    <a:pt x="199086" y="255554"/>
                  </a:lnTo>
                  <a:lnTo>
                    <a:pt x="204326" y="245722"/>
                  </a:lnTo>
                  <a:lnTo>
                    <a:pt x="208668" y="235782"/>
                  </a:lnTo>
                  <a:lnTo>
                    <a:pt x="212410" y="225769"/>
                  </a:lnTo>
                  <a:lnTo>
                    <a:pt x="214056" y="215706"/>
                  </a:lnTo>
                  <a:lnTo>
                    <a:pt x="214307" y="205611"/>
                  </a:lnTo>
                  <a:lnTo>
                    <a:pt x="213626" y="195494"/>
                  </a:lnTo>
                  <a:lnTo>
                    <a:pt x="213172" y="185362"/>
                  </a:lnTo>
                  <a:lnTo>
                    <a:pt x="212669" y="165075"/>
                  </a:lnTo>
                  <a:lnTo>
                    <a:pt x="209991" y="154923"/>
                  </a:lnTo>
                  <a:lnTo>
                    <a:pt x="205664" y="144769"/>
                  </a:lnTo>
                  <a:lnTo>
                    <a:pt x="200236" y="134613"/>
                  </a:lnTo>
                  <a:lnTo>
                    <a:pt x="194075" y="125302"/>
                  </a:lnTo>
                  <a:lnTo>
                    <a:pt x="187425" y="116555"/>
                  </a:lnTo>
                  <a:lnTo>
                    <a:pt x="180449" y="108183"/>
                  </a:lnTo>
                  <a:lnTo>
                    <a:pt x="173255" y="100062"/>
                  </a:lnTo>
                  <a:lnTo>
                    <a:pt x="158482" y="84266"/>
                  </a:lnTo>
                  <a:lnTo>
                    <a:pt x="150136" y="78190"/>
                  </a:lnTo>
                  <a:lnTo>
                    <a:pt x="141181" y="73294"/>
                  </a:lnTo>
                  <a:lnTo>
                    <a:pt x="131821" y="69183"/>
                  </a:lnTo>
                  <a:lnTo>
                    <a:pt x="112380" y="60099"/>
                  </a:lnTo>
                  <a:lnTo>
                    <a:pt x="102449" y="55306"/>
                  </a:lnTo>
                  <a:lnTo>
                    <a:pt x="94134" y="52111"/>
                  </a:lnTo>
                  <a:lnTo>
                    <a:pt x="86895" y="49981"/>
                  </a:lnTo>
                  <a:lnTo>
                    <a:pt x="80374" y="48561"/>
                  </a:lnTo>
                  <a:lnTo>
                    <a:pt x="75179" y="47614"/>
                  </a:lnTo>
                  <a:lnTo>
                    <a:pt x="70868" y="46983"/>
                  </a:lnTo>
                  <a:lnTo>
                    <a:pt x="67147" y="46562"/>
                  </a:lnTo>
                  <a:lnTo>
                    <a:pt x="60751" y="46094"/>
                  </a:lnTo>
                  <a:lnTo>
                    <a:pt x="52076" y="457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82"/>
            <p:cNvSpPr/>
            <p:nvPr/>
          </p:nvSpPr>
          <p:spPr>
            <a:xfrm>
              <a:off x="-226052" y="4244340"/>
              <a:ext cx="221215" cy="30481"/>
            </a:xfrm>
            <a:custGeom>
              <a:avLst/>
              <a:gdLst/>
              <a:ahLst/>
              <a:cxnLst/>
              <a:rect l="0" t="0" r="0" b="0"/>
              <a:pathLst>
                <a:path w="221215" h="30481">
                  <a:moveTo>
                    <a:pt x="0" y="0"/>
                  </a:moveTo>
                  <a:lnTo>
                    <a:pt x="17185" y="0"/>
                  </a:lnTo>
                  <a:lnTo>
                    <a:pt x="22475" y="847"/>
                  </a:lnTo>
                  <a:lnTo>
                    <a:pt x="29392" y="2257"/>
                  </a:lnTo>
                  <a:lnTo>
                    <a:pt x="37394" y="4045"/>
                  </a:lnTo>
                  <a:lnTo>
                    <a:pt x="45271" y="5237"/>
                  </a:lnTo>
                  <a:lnTo>
                    <a:pt x="53065" y="6031"/>
                  </a:lnTo>
                  <a:lnTo>
                    <a:pt x="60803" y="6561"/>
                  </a:lnTo>
                  <a:lnTo>
                    <a:pt x="69353" y="7761"/>
                  </a:lnTo>
                  <a:lnTo>
                    <a:pt x="78442" y="9407"/>
                  </a:lnTo>
                  <a:lnTo>
                    <a:pt x="87893" y="11352"/>
                  </a:lnTo>
                  <a:lnTo>
                    <a:pt x="97583" y="12648"/>
                  </a:lnTo>
                  <a:lnTo>
                    <a:pt x="107433" y="13512"/>
                  </a:lnTo>
                  <a:lnTo>
                    <a:pt x="117391" y="14088"/>
                  </a:lnTo>
                  <a:lnTo>
                    <a:pt x="135235" y="14728"/>
                  </a:lnTo>
                  <a:lnTo>
                    <a:pt x="143553" y="14898"/>
                  </a:lnTo>
                  <a:lnTo>
                    <a:pt x="151641" y="15859"/>
                  </a:lnTo>
                  <a:lnTo>
                    <a:pt x="159576" y="17346"/>
                  </a:lnTo>
                  <a:lnTo>
                    <a:pt x="167408" y="19184"/>
                  </a:lnTo>
                  <a:lnTo>
                    <a:pt x="174325" y="20409"/>
                  </a:lnTo>
                  <a:lnTo>
                    <a:pt x="180632" y="21226"/>
                  </a:lnTo>
                  <a:lnTo>
                    <a:pt x="186531" y="21771"/>
                  </a:lnTo>
                  <a:lnTo>
                    <a:pt x="192159" y="22981"/>
                  </a:lnTo>
                  <a:lnTo>
                    <a:pt x="197606" y="24634"/>
                  </a:lnTo>
                  <a:lnTo>
                    <a:pt x="202933" y="26583"/>
                  </a:lnTo>
                  <a:lnTo>
                    <a:pt x="207331" y="27881"/>
                  </a:lnTo>
                  <a:lnTo>
                    <a:pt x="211111" y="28748"/>
                  </a:lnTo>
                  <a:lnTo>
                    <a:pt x="221214" y="304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83"/>
            <p:cNvSpPr/>
            <p:nvPr/>
          </p:nvSpPr>
          <p:spPr>
            <a:xfrm>
              <a:off x="-271812" y="4648200"/>
              <a:ext cx="800940" cy="7621"/>
            </a:xfrm>
            <a:custGeom>
              <a:avLst/>
              <a:gdLst/>
              <a:ahLst/>
              <a:cxnLst/>
              <a:rect l="0" t="0" r="0" b="0"/>
              <a:pathLst>
                <a:path w="800940" h="7621">
                  <a:moveTo>
                    <a:pt x="7620" y="0"/>
                  </a:moveTo>
                  <a:lnTo>
                    <a:pt x="0" y="0"/>
                  </a:lnTo>
                  <a:lnTo>
                    <a:pt x="72722" y="0"/>
                  </a:lnTo>
                  <a:lnTo>
                    <a:pt x="86619" y="847"/>
                  </a:lnTo>
                  <a:lnTo>
                    <a:pt x="100969" y="2258"/>
                  </a:lnTo>
                  <a:lnTo>
                    <a:pt x="115621" y="4045"/>
                  </a:lnTo>
                  <a:lnTo>
                    <a:pt x="132170" y="5237"/>
                  </a:lnTo>
                  <a:lnTo>
                    <a:pt x="149982" y="6031"/>
                  </a:lnTo>
                  <a:lnTo>
                    <a:pt x="187856" y="6914"/>
                  </a:lnTo>
                  <a:lnTo>
                    <a:pt x="800939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84"/>
            <p:cNvSpPr/>
            <p:nvPr/>
          </p:nvSpPr>
          <p:spPr>
            <a:xfrm>
              <a:off x="1131743" y="4625340"/>
              <a:ext cx="518710" cy="22861"/>
            </a:xfrm>
            <a:custGeom>
              <a:avLst/>
              <a:gdLst/>
              <a:ahLst/>
              <a:cxnLst/>
              <a:rect l="0" t="0" r="0" b="0"/>
              <a:pathLst>
                <a:path w="518710" h="22861">
                  <a:moveTo>
                    <a:pt x="0" y="22860"/>
                  </a:moveTo>
                  <a:lnTo>
                    <a:pt x="0" y="18815"/>
                  </a:lnTo>
                  <a:lnTo>
                    <a:pt x="848" y="17623"/>
                  </a:lnTo>
                  <a:lnTo>
                    <a:pt x="2260" y="16829"/>
                  </a:lnTo>
                  <a:lnTo>
                    <a:pt x="4050" y="16299"/>
                  </a:lnTo>
                  <a:lnTo>
                    <a:pt x="8298" y="15711"/>
                  </a:lnTo>
                  <a:lnTo>
                    <a:pt x="21981" y="15333"/>
                  </a:lnTo>
                  <a:lnTo>
                    <a:pt x="28215" y="14455"/>
                  </a:lnTo>
                  <a:lnTo>
                    <a:pt x="35761" y="13024"/>
                  </a:lnTo>
                  <a:lnTo>
                    <a:pt x="44182" y="11222"/>
                  </a:lnTo>
                  <a:lnTo>
                    <a:pt x="53187" y="10022"/>
                  </a:lnTo>
                  <a:lnTo>
                    <a:pt x="62580" y="9221"/>
                  </a:lnTo>
                  <a:lnTo>
                    <a:pt x="72232" y="8688"/>
                  </a:lnTo>
                  <a:lnTo>
                    <a:pt x="82905" y="7485"/>
                  </a:lnTo>
                  <a:lnTo>
                    <a:pt x="94258" y="5836"/>
                  </a:lnTo>
                  <a:lnTo>
                    <a:pt x="106064" y="3891"/>
                  </a:lnTo>
                  <a:lnTo>
                    <a:pt x="119868" y="2594"/>
                  </a:lnTo>
                  <a:lnTo>
                    <a:pt x="135004" y="1729"/>
                  </a:lnTo>
                  <a:lnTo>
                    <a:pt x="166795" y="768"/>
                  </a:lnTo>
                  <a:lnTo>
                    <a:pt x="248013" y="101"/>
                  </a:lnTo>
                  <a:lnTo>
                    <a:pt x="51870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8" name="SMARTInkAnnotation285"/>
            <p:cNvSpPr/>
            <p:nvPr/>
          </p:nvSpPr>
          <p:spPr>
            <a:xfrm>
              <a:off x="-248936" y="4869180"/>
              <a:ext cx="205958" cy="7621"/>
            </a:xfrm>
            <a:custGeom>
              <a:avLst/>
              <a:gdLst/>
              <a:ahLst/>
              <a:cxnLst/>
              <a:rect l="0" t="0" r="0" b="0"/>
              <a:pathLst>
                <a:path w="205958" h="7621">
                  <a:moveTo>
                    <a:pt x="0" y="7620"/>
                  </a:moveTo>
                  <a:lnTo>
                    <a:pt x="110986" y="7620"/>
                  </a:lnTo>
                  <a:lnTo>
                    <a:pt x="120607" y="6774"/>
                  </a:lnTo>
                  <a:lnTo>
                    <a:pt x="130410" y="5363"/>
                  </a:lnTo>
                  <a:lnTo>
                    <a:pt x="140337" y="3576"/>
                  </a:lnTo>
                  <a:lnTo>
                    <a:pt x="150344" y="2383"/>
                  </a:lnTo>
                  <a:lnTo>
                    <a:pt x="160406" y="1589"/>
                  </a:lnTo>
                  <a:lnTo>
                    <a:pt x="178932" y="706"/>
                  </a:lnTo>
                  <a:lnTo>
                    <a:pt x="20595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9" name="SMARTInkAnnotation286"/>
            <p:cNvSpPr/>
            <p:nvPr/>
          </p:nvSpPr>
          <p:spPr>
            <a:xfrm>
              <a:off x="86726" y="4808220"/>
              <a:ext cx="38114" cy="228601"/>
            </a:xfrm>
            <a:custGeom>
              <a:avLst/>
              <a:gdLst/>
              <a:ahLst/>
              <a:cxnLst/>
              <a:rect l="0" t="0" r="0" b="0"/>
              <a:pathLst>
                <a:path w="38114" h="228601">
                  <a:moveTo>
                    <a:pt x="7600" y="0"/>
                  </a:moveTo>
                  <a:lnTo>
                    <a:pt x="7600" y="11351"/>
                  </a:lnTo>
                  <a:lnTo>
                    <a:pt x="6753" y="14341"/>
                  </a:lnTo>
                  <a:lnTo>
                    <a:pt x="5341" y="18027"/>
                  </a:lnTo>
                  <a:lnTo>
                    <a:pt x="3551" y="22178"/>
                  </a:lnTo>
                  <a:lnTo>
                    <a:pt x="2358" y="26639"/>
                  </a:lnTo>
                  <a:lnTo>
                    <a:pt x="1563" y="31306"/>
                  </a:lnTo>
                  <a:lnTo>
                    <a:pt x="1033" y="36111"/>
                  </a:lnTo>
                  <a:lnTo>
                    <a:pt x="680" y="41854"/>
                  </a:lnTo>
                  <a:lnTo>
                    <a:pt x="287" y="55008"/>
                  </a:lnTo>
                  <a:lnTo>
                    <a:pt x="14" y="85629"/>
                  </a:lnTo>
                  <a:lnTo>
                    <a:pt x="0" y="92646"/>
                  </a:lnTo>
                  <a:lnTo>
                    <a:pt x="839" y="99864"/>
                  </a:lnTo>
                  <a:lnTo>
                    <a:pt x="2245" y="107216"/>
                  </a:lnTo>
                  <a:lnTo>
                    <a:pt x="4030" y="114657"/>
                  </a:lnTo>
                  <a:lnTo>
                    <a:pt x="5220" y="122159"/>
                  </a:lnTo>
                  <a:lnTo>
                    <a:pt x="6014" y="129698"/>
                  </a:lnTo>
                  <a:lnTo>
                    <a:pt x="6543" y="137266"/>
                  </a:lnTo>
                  <a:lnTo>
                    <a:pt x="8590" y="144851"/>
                  </a:lnTo>
                  <a:lnTo>
                    <a:pt x="11651" y="152447"/>
                  </a:lnTo>
                  <a:lnTo>
                    <a:pt x="15386" y="160052"/>
                  </a:lnTo>
                  <a:lnTo>
                    <a:pt x="17876" y="166814"/>
                  </a:lnTo>
                  <a:lnTo>
                    <a:pt x="19536" y="173016"/>
                  </a:lnTo>
                  <a:lnTo>
                    <a:pt x="20643" y="178844"/>
                  </a:lnTo>
                  <a:lnTo>
                    <a:pt x="22229" y="185269"/>
                  </a:lnTo>
                  <a:lnTo>
                    <a:pt x="24133" y="192093"/>
                  </a:lnTo>
                  <a:lnTo>
                    <a:pt x="26250" y="199182"/>
                  </a:lnTo>
                  <a:lnTo>
                    <a:pt x="27662" y="204754"/>
                  </a:lnTo>
                  <a:lnTo>
                    <a:pt x="28603" y="209317"/>
                  </a:lnTo>
                  <a:lnTo>
                    <a:pt x="29230" y="213204"/>
                  </a:lnTo>
                  <a:lnTo>
                    <a:pt x="30496" y="216643"/>
                  </a:lnTo>
                  <a:lnTo>
                    <a:pt x="32187" y="219782"/>
                  </a:lnTo>
                  <a:lnTo>
                    <a:pt x="38113" y="2286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1" name="SMARTInkAnnotation287"/>
            <p:cNvSpPr/>
            <p:nvPr/>
          </p:nvSpPr>
          <p:spPr>
            <a:xfrm>
              <a:off x="1063091" y="4892040"/>
              <a:ext cx="205959" cy="1"/>
            </a:xfrm>
            <a:custGeom>
              <a:avLst/>
              <a:gdLst/>
              <a:ahLst/>
              <a:cxnLst/>
              <a:rect l="0" t="0" r="0" b="0"/>
              <a:pathLst>
                <a:path w="205959" h="1">
                  <a:moveTo>
                    <a:pt x="0" y="0"/>
                  </a:moveTo>
                  <a:lnTo>
                    <a:pt x="20595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2" name="SMARTInkAnnotation288"/>
            <p:cNvSpPr/>
            <p:nvPr/>
          </p:nvSpPr>
          <p:spPr>
            <a:xfrm>
              <a:off x="1383470" y="4808220"/>
              <a:ext cx="61025" cy="266701"/>
            </a:xfrm>
            <a:custGeom>
              <a:avLst/>
              <a:gdLst/>
              <a:ahLst/>
              <a:cxnLst/>
              <a:rect l="0" t="0" r="0" b="0"/>
              <a:pathLst>
                <a:path w="61025" h="266701">
                  <a:moveTo>
                    <a:pt x="0" y="0"/>
                  </a:moveTo>
                  <a:lnTo>
                    <a:pt x="6567" y="6561"/>
                  </a:lnTo>
                  <a:lnTo>
                    <a:pt x="7157" y="9408"/>
                  </a:lnTo>
                  <a:lnTo>
                    <a:pt x="7418" y="14341"/>
                  </a:lnTo>
                  <a:lnTo>
                    <a:pt x="7534" y="22178"/>
                  </a:lnTo>
                  <a:lnTo>
                    <a:pt x="8413" y="26639"/>
                  </a:lnTo>
                  <a:lnTo>
                    <a:pt x="9847" y="31306"/>
                  </a:lnTo>
                  <a:lnTo>
                    <a:pt x="11649" y="36111"/>
                  </a:lnTo>
                  <a:lnTo>
                    <a:pt x="18236" y="55008"/>
                  </a:lnTo>
                  <a:lnTo>
                    <a:pt x="33093" y="99206"/>
                  </a:lnTo>
                  <a:lnTo>
                    <a:pt x="36470" y="107624"/>
                  </a:lnTo>
                  <a:lnTo>
                    <a:pt x="40417" y="116623"/>
                  </a:lnTo>
                  <a:lnTo>
                    <a:pt x="44743" y="126009"/>
                  </a:lnTo>
                  <a:lnTo>
                    <a:pt x="47628" y="134805"/>
                  </a:lnTo>
                  <a:lnTo>
                    <a:pt x="49550" y="143211"/>
                  </a:lnTo>
                  <a:lnTo>
                    <a:pt x="50832" y="151354"/>
                  </a:lnTo>
                  <a:lnTo>
                    <a:pt x="52534" y="160169"/>
                  </a:lnTo>
                  <a:lnTo>
                    <a:pt x="56686" y="178995"/>
                  </a:lnTo>
                  <a:lnTo>
                    <a:pt x="58132" y="188757"/>
                  </a:lnTo>
                  <a:lnTo>
                    <a:pt x="59096" y="198651"/>
                  </a:lnTo>
                  <a:lnTo>
                    <a:pt x="59739" y="208634"/>
                  </a:lnTo>
                  <a:lnTo>
                    <a:pt x="60167" y="218676"/>
                  </a:lnTo>
                  <a:lnTo>
                    <a:pt x="60855" y="252353"/>
                  </a:lnTo>
                  <a:lnTo>
                    <a:pt x="61024" y="2667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5" name="SMARTInkAnnotation289"/>
            <p:cNvSpPr/>
            <p:nvPr/>
          </p:nvSpPr>
          <p:spPr>
            <a:xfrm>
              <a:off x="431210" y="5311140"/>
              <a:ext cx="371856" cy="432139"/>
            </a:xfrm>
            <a:custGeom>
              <a:avLst/>
              <a:gdLst/>
              <a:ahLst/>
              <a:cxnLst/>
              <a:rect l="0" t="0" r="0" b="0"/>
              <a:pathLst>
                <a:path w="371856" h="432139">
                  <a:moveTo>
                    <a:pt x="29264" y="0"/>
                  </a:moveTo>
                  <a:lnTo>
                    <a:pt x="25214" y="4045"/>
                  </a:lnTo>
                  <a:lnTo>
                    <a:pt x="24022" y="6084"/>
                  </a:lnTo>
                  <a:lnTo>
                    <a:pt x="22696" y="10606"/>
                  </a:lnTo>
                  <a:lnTo>
                    <a:pt x="21950" y="17912"/>
                  </a:lnTo>
                  <a:lnTo>
                    <a:pt x="17255" y="25177"/>
                  </a:lnTo>
                  <a:lnTo>
                    <a:pt x="13630" y="29484"/>
                  </a:lnTo>
                  <a:lnTo>
                    <a:pt x="11213" y="34896"/>
                  </a:lnTo>
                  <a:lnTo>
                    <a:pt x="6964" y="53802"/>
                  </a:lnTo>
                  <a:lnTo>
                    <a:pt x="2967" y="65117"/>
                  </a:lnTo>
                  <a:lnTo>
                    <a:pt x="625" y="75790"/>
                  </a:lnTo>
                  <a:lnTo>
                    <a:pt x="0" y="81006"/>
                  </a:lnTo>
                  <a:lnTo>
                    <a:pt x="1567" y="93577"/>
                  </a:lnTo>
                  <a:lnTo>
                    <a:pt x="3171" y="100484"/>
                  </a:lnTo>
                  <a:lnTo>
                    <a:pt x="4241" y="107630"/>
                  </a:lnTo>
                  <a:lnTo>
                    <a:pt x="4953" y="114933"/>
                  </a:lnTo>
                  <a:lnTo>
                    <a:pt x="5429" y="122342"/>
                  </a:lnTo>
                  <a:lnTo>
                    <a:pt x="8288" y="128975"/>
                  </a:lnTo>
                  <a:lnTo>
                    <a:pt x="18247" y="140860"/>
                  </a:lnTo>
                  <a:lnTo>
                    <a:pt x="34098" y="157071"/>
                  </a:lnTo>
                  <a:lnTo>
                    <a:pt x="40962" y="162288"/>
                  </a:lnTo>
                  <a:lnTo>
                    <a:pt x="48929" y="167459"/>
                  </a:lnTo>
                  <a:lnTo>
                    <a:pt x="57630" y="172599"/>
                  </a:lnTo>
                  <a:lnTo>
                    <a:pt x="65973" y="176873"/>
                  </a:lnTo>
                  <a:lnTo>
                    <a:pt x="74078" y="180569"/>
                  </a:lnTo>
                  <a:lnTo>
                    <a:pt x="82024" y="183879"/>
                  </a:lnTo>
                  <a:lnTo>
                    <a:pt x="91559" y="186086"/>
                  </a:lnTo>
                  <a:lnTo>
                    <a:pt x="102154" y="187558"/>
                  </a:lnTo>
                  <a:lnTo>
                    <a:pt x="113455" y="188538"/>
                  </a:lnTo>
                  <a:lnTo>
                    <a:pt x="123532" y="188346"/>
                  </a:lnTo>
                  <a:lnTo>
                    <a:pt x="132792" y="187371"/>
                  </a:lnTo>
                  <a:lnTo>
                    <a:pt x="141508" y="185874"/>
                  </a:lnTo>
                  <a:lnTo>
                    <a:pt x="149862" y="184030"/>
                  </a:lnTo>
                  <a:lnTo>
                    <a:pt x="157974" y="181953"/>
                  </a:lnTo>
                  <a:lnTo>
                    <a:pt x="165924" y="179722"/>
                  </a:lnTo>
                  <a:lnTo>
                    <a:pt x="173767" y="176541"/>
                  </a:lnTo>
                  <a:lnTo>
                    <a:pt x="181538" y="172728"/>
                  </a:lnTo>
                  <a:lnTo>
                    <a:pt x="189262" y="168491"/>
                  </a:lnTo>
                  <a:lnTo>
                    <a:pt x="196106" y="163128"/>
                  </a:lnTo>
                  <a:lnTo>
                    <a:pt x="202364" y="157012"/>
                  </a:lnTo>
                  <a:lnTo>
                    <a:pt x="208231" y="150395"/>
                  </a:lnTo>
                  <a:lnTo>
                    <a:pt x="221531" y="136269"/>
                  </a:lnTo>
                  <a:lnTo>
                    <a:pt x="228637" y="128946"/>
                  </a:lnTo>
                  <a:lnTo>
                    <a:pt x="233374" y="121524"/>
                  </a:lnTo>
                  <a:lnTo>
                    <a:pt x="236533" y="114036"/>
                  </a:lnTo>
                  <a:lnTo>
                    <a:pt x="238638" y="106504"/>
                  </a:lnTo>
                  <a:lnTo>
                    <a:pt x="243238" y="93620"/>
                  </a:lnTo>
                  <a:lnTo>
                    <a:pt x="248108" y="81402"/>
                  </a:lnTo>
                  <a:lnTo>
                    <a:pt x="253097" y="67506"/>
                  </a:lnTo>
                  <a:lnTo>
                    <a:pt x="255880" y="55120"/>
                  </a:lnTo>
                  <a:lnTo>
                    <a:pt x="257117" y="44818"/>
                  </a:lnTo>
                  <a:lnTo>
                    <a:pt x="257812" y="34258"/>
                  </a:lnTo>
                  <a:lnTo>
                    <a:pt x="258067" y="24529"/>
                  </a:lnTo>
                  <a:lnTo>
                    <a:pt x="258103" y="33613"/>
                  </a:lnTo>
                  <a:lnTo>
                    <a:pt x="260365" y="42879"/>
                  </a:lnTo>
                  <a:lnTo>
                    <a:pt x="265043" y="55464"/>
                  </a:lnTo>
                  <a:lnTo>
                    <a:pt x="268663" y="62376"/>
                  </a:lnTo>
                  <a:lnTo>
                    <a:pt x="272772" y="69524"/>
                  </a:lnTo>
                  <a:lnTo>
                    <a:pt x="281858" y="86498"/>
                  </a:lnTo>
                  <a:lnTo>
                    <a:pt x="286654" y="95765"/>
                  </a:lnTo>
                  <a:lnTo>
                    <a:pt x="291546" y="106177"/>
                  </a:lnTo>
                  <a:lnTo>
                    <a:pt x="301503" y="129034"/>
                  </a:lnTo>
                  <a:lnTo>
                    <a:pt x="316638" y="165703"/>
                  </a:lnTo>
                  <a:lnTo>
                    <a:pt x="321707" y="179049"/>
                  </a:lnTo>
                  <a:lnTo>
                    <a:pt x="331859" y="207424"/>
                  </a:lnTo>
                  <a:lnTo>
                    <a:pt x="337787" y="221256"/>
                  </a:lnTo>
                  <a:lnTo>
                    <a:pt x="344282" y="234711"/>
                  </a:lnTo>
                  <a:lnTo>
                    <a:pt x="351154" y="247914"/>
                  </a:lnTo>
                  <a:lnTo>
                    <a:pt x="356583" y="261796"/>
                  </a:lnTo>
                  <a:lnTo>
                    <a:pt x="361050" y="276131"/>
                  </a:lnTo>
                  <a:lnTo>
                    <a:pt x="364876" y="290768"/>
                  </a:lnTo>
                  <a:lnTo>
                    <a:pt x="367426" y="304759"/>
                  </a:lnTo>
                  <a:lnTo>
                    <a:pt x="369126" y="318319"/>
                  </a:lnTo>
                  <a:lnTo>
                    <a:pt x="370260" y="331592"/>
                  </a:lnTo>
                  <a:lnTo>
                    <a:pt x="371016" y="342982"/>
                  </a:lnTo>
                  <a:lnTo>
                    <a:pt x="371855" y="362410"/>
                  </a:lnTo>
                  <a:lnTo>
                    <a:pt x="371231" y="371993"/>
                  </a:lnTo>
                  <a:lnTo>
                    <a:pt x="369968" y="381769"/>
                  </a:lnTo>
                  <a:lnTo>
                    <a:pt x="368278" y="391673"/>
                  </a:lnTo>
                  <a:lnTo>
                    <a:pt x="366304" y="399969"/>
                  </a:lnTo>
                  <a:lnTo>
                    <a:pt x="364140" y="407192"/>
                  </a:lnTo>
                  <a:lnTo>
                    <a:pt x="361850" y="413702"/>
                  </a:lnTo>
                  <a:lnTo>
                    <a:pt x="358629" y="418888"/>
                  </a:lnTo>
                  <a:lnTo>
                    <a:pt x="350529" y="426908"/>
                  </a:lnTo>
                  <a:lnTo>
                    <a:pt x="345148" y="429385"/>
                  </a:lnTo>
                  <a:lnTo>
                    <a:pt x="339018" y="431037"/>
                  </a:lnTo>
                  <a:lnTo>
                    <a:pt x="332389" y="432138"/>
                  </a:lnTo>
                  <a:lnTo>
                    <a:pt x="324579" y="432026"/>
                  </a:lnTo>
                  <a:lnTo>
                    <a:pt x="315982" y="431104"/>
                  </a:lnTo>
                  <a:lnTo>
                    <a:pt x="306861" y="429643"/>
                  </a:lnTo>
                  <a:lnTo>
                    <a:pt x="298237" y="426975"/>
                  </a:lnTo>
                  <a:lnTo>
                    <a:pt x="289946" y="423504"/>
                  </a:lnTo>
                  <a:lnTo>
                    <a:pt x="281875" y="419496"/>
                  </a:lnTo>
                  <a:lnTo>
                    <a:pt x="273952" y="415131"/>
                  </a:lnTo>
                  <a:lnTo>
                    <a:pt x="266127" y="410527"/>
                  </a:lnTo>
                  <a:lnTo>
                    <a:pt x="250653" y="400897"/>
                  </a:lnTo>
                  <a:lnTo>
                    <a:pt x="235299" y="390972"/>
                  </a:lnTo>
                  <a:lnTo>
                    <a:pt x="228493" y="385955"/>
                  </a:lnTo>
                  <a:lnTo>
                    <a:pt x="222260" y="380916"/>
                  </a:lnTo>
                  <a:lnTo>
                    <a:pt x="210815" y="370803"/>
                  </a:lnTo>
                  <a:lnTo>
                    <a:pt x="200077" y="360664"/>
                  </a:lnTo>
                  <a:lnTo>
                    <a:pt x="189655" y="352771"/>
                  </a:lnTo>
                  <a:lnTo>
                    <a:pt x="184502" y="349481"/>
                  </a:lnTo>
                  <a:lnTo>
                    <a:pt x="181067" y="346440"/>
                  </a:lnTo>
                  <a:lnTo>
                    <a:pt x="178777" y="343567"/>
                  </a:lnTo>
                  <a:lnTo>
                    <a:pt x="174197" y="3352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6" name="SMARTInkAnnotation290"/>
            <p:cNvSpPr/>
            <p:nvPr/>
          </p:nvSpPr>
          <p:spPr>
            <a:xfrm>
              <a:off x="834264" y="5242560"/>
              <a:ext cx="335621" cy="236221"/>
            </a:xfrm>
            <a:custGeom>
              <a:avLst/>
              <a:gdLst/>
              <a:ahLst/>
              <a:cxnLst/>
              <a:rect l="0" t="0" r="0" b="0"/>
              <a:pathLst>
                <a:path w="335621" h="236221">
                  <a:moveTo>
                    <a:pt x="198315" y="0"/>
                  </a:moveTo>
                  <a:lnTo>
                    <a:pt x="190687" y="0"/>
                  </a:lnTo>
                  <a:lnTo>
                    <a:pt x="190687" y="4045"/>
                  </a:lnTo>
                  <a:lnTo>
                    <a:pt x="189839" y="5237"/>
                  </a:lnTo>
                  <a:lnTo>
                    <a:pt x="188426" y="6031"/>
                  </a:lnTo>
                  <a:lnTo>
                    <a:pt x="186637" y="6561"/>
                  </a:lnTo>
                  <a:lnTo>
                    <a:pt x="184597" y="8607"/>
                  </a:lnTo>
                  <a:lnTo>
                    <a:pt x="180070" y="15397"/>
                  </a:lnTo>
                  <a:lnTo>
                    <a:pt x="172972" y="21801"/>
                  </a:lnTo>
                  <a:lnTo>
                    <a:pt x="164167" y="28316"/>
                  </a:lnTo>
                  <a:lnTo>
                    <a:pt x="159446" y="32424"/>
                  </a:lnTo>
                  <a:lnTo>
                    <a:pt x="150527" y="40657"/>
                  </a:lnTo>
                  <a:lnTo>
                    <a:pt x="143738" y="47139"/>
                  </a:lnTo>
                  <a:lnTo>
                    <a:pt x="120671" y="69963"/>
                  </a:lnTo>
                  <a:lnTo>
                    <a:pt x="116040" y="73735"/>
                  </a:lnTo>
                  <a:lnTo>
                    <a:pt x="110410" y="77944"/>
                  </a:lnTo>
                  <a:lnTo>
                    <a:pt x="104114" y="82442"/>
                  </a:lnTo>
                  <a:lnTo>
                    <a:pt x="98222" y="87135"/>
                  </a:lnTo>
                  <a:lnTo>
                    <a:pt x="92598" y="91957"/>
                  </a:lnTo>
                  <a:lnTo>
                    <a:pt x="87154" y="96864"/>
                  </a:lnTo>
                  <a:lnTo>
                    <a:pt x="76584" y="106833"/>
                  </a:lnTo>
                  <a:lnTo>
                    <a:pt x="71393" y="111862"/>
                  </a:lnTo>
                  <a:lnTo>
                    <a:pt x="66237" y="116061"/>
                  </a:lnTo>
                  <a:lnTo>
                    <a:pt x="55987" y="122985"/>
                  </a:lnTo>
                  <a:lnTo>
                    <a:pt x="51728" y="126863"/>
                  </a:lnTo>
                  <a:lnTo>
                    <a:pt x="48042" y="131142"/>
                  </a:lnTo>
                  <a:lnTo>
                    <a:pt x="44736" y="135689"/>
                  </a:lnTo>
                  <a:lnTo>
                    <a:pt x="40837" y="140413"/>
                  </a:lnTo>
                  <a:lnTo>
                    <a:pt x="36543" y="145255"/>
                  </a:lnTo>
                  <a:lnTo>
                    <a:pt x="31985" y="150177"/>
                  </a:lnTo>
                  <a:lnTo>
                    <a:pt x="27252" y="153458"/>
                  </a:lnTo>
                  <a:lnTo>
                    <a:pt x="17471" y="157103"/>
                  </a:lnTo>
                  <a:lnTo>
                    <a:pt x="13338" y="159769"/>
                  </a:lnTo>
                  <a:lnTo>
                    <a:pt x="9735" y="163240"/>
                  </a:lnTo>
                  <a:lnTo>
                    <a:pt x="556" y="174556"/>
                  </a:lnTo>
                  <a:lnTo>
                    <a:pt x="35" y="181759"/>
                  </a:lnTo>
                  <a:lnTo>
                    <a:pt x="0" y="182548"/>
                  </a:lnTo>
                  <a:lnTo>
                    <a:pt x="4039" y="178737"/>
                  </a:lnTo>
                  <a:lnTo>
                    <a:pt x="6078" y="177578"/>
                  </a:lnTo>
                  <a:lnTo>
                    <a:pt x="14692" y="175100"/>
                  </a:lnTo>
                  <a:lnTo>
                    <a:pt x="26016" y="171521"/>
                  </a:lnTo>
                  <a:lnTo>
                    <a:pt x="32595" y="170227"/>
                  </a:lnTo>
                  <a:lnTo>
                    <a:pt x="39524" y="169365"/>
                  </a:lnTo>
                  <a:lnTo>
                    <a:pt x="46686" y="168790"/>
                  </a:lnTo>
                  <a:lnTo>
                    <a:pt x="53156" y="168407"/>
                  </a:lnTo>
                  <a:lnTo>
                    <a:pt x="64864" y="167981"/>
                  </a:lnTo>
                  <a:lnTo>
                    <a:pt x="89085" y="167741"/>
                  </a:lnTo>
                  <a:lnTo>
                    <a:pt x="98373" y="168554"/>
                  </a:lnTo>
                  <a:lnTo>
                    <a:pt x="107955" y="169943"/>
                  </a:lnTo>
                  <a:lnTo>
                    <a:pt x="117734" y="171715"/>
                  </a:lnTo>
                  <a:lnTo>
                    <a:pt x="127643" y="173744"/>
                  </a:lnTo>
                  <a:lnTo>
                    <a:pt x="147694" y="178255"/>
                  </a:lnTo>
                  <a:lnTo>
                    <a:pt x="156939" y="180643"/>
                  </a:lnTo>
                  <a:lnTo>
                    <a:pt x="165646" y="183082"/>
                  </a:lnTo>
                  <a:lnTo>
                    <a:pt x="173992" y="185555"/>
                  </a:lnTo>
                  <a:lnTo>
                    <a:pt x="182947" y="187203"/>
                  </a:lnTo>
                  <a:lnTo>
                    <a:pt x="192308" y="188303"/>
                  </a:lnTo>
                  <a:lnTo>
                    <a:pt x="201938" y="189035"/>
                  </a:lnTo>
                  <a:lnTo>
                    <a:pt x="210901" y="190370"/>
                  </a:lnTo>
                  <a:lnTo>
                    <a:pt x="219419" y="192107"/>
                  </a:lnTo>
                  <a:lnTo>
                    <a:pt x="227641" y="194111"/>
                  </a:lnTo>
                  <a:lnTo>
                    <a:pt x="235664" y="197141"/>
                  </a:lnTo>
                  <a:lnTo>
                    <a:pt x="243556" y="200854"/>
                  </a:lnTo>
                  <a:lnTo>
                    <a:pt x="251360" y="205022"/>
                  </a:lnTo>
                  <a:lnTo>
                    <a:pt x="259105" y="207802"/>
                  </a:lnTo>
                  <a:lnTo>
                    <a:pt x="266811" y="209655"/>
                  </a:lnTo>
                  <a:lnTo>
                    <a:pt x="274491" y="210890"/>
                  </a:lnTo>
                  <a:lnTo>
                    <a:pt x="281306" y="212561"/>
                  </a:lnTo>
                  <a:lnTo>
                    <a:pt x="287545" y="214520"/>
                  </a:lnTo>
                  <a:lnTo>
                    <a:pt x="293399" y="216673"/>
                  </a:lnTo>
                  <a:lnTo>
                    <a:pt x="302164" y="221324"/>
                  </a:lnTo>
                  <a:lnTo>
                    <a:pt x="305688" y="223749"/>
                  </a:lnTo>
                  <a:lnTo>
                    <a:pt x="314124" y="226444"/>
                  </a:lnTo>
                  <a:lnTo>
                    <a:pt x="325252" y="228174"/>
                  </a:lnTo>
                  <a:lnTo>
                    <a:pt x="331230" y="228474"/>
                  </a:lnTo>
                  <a:lnTo>
                    <a:pt x="332693" y="229363"/>
                  </a:lnTo>
                  <a:lnTo>
                    <a:pt x="333669" y="230802"/>
                  </a:lnTo>
                  <a:lnTo>
                    <a:pt x="335620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7" name="SMARTInkAnnotation291"/>
            <p:cNvSpPr/>
            <p:nvPr/>
          </p:nvSpPr>
          <p:spPr>
            <a:xfrm>
              <a:off x="1200396" y="5349240"/>
              <a:ext cx="251727" cy="15241"/>
            </a:xfrm>
            <a:custGeom>
              <a:avLst/>
              <a:gdLst/>
              <a:ahLst/>
              <a:cxnLst/>
              <a:rect l="0" t="0" r="0" b="0"/>
              <a:pathLst>
                <a:path w="251727" h="15241">
                  <a:moveTo>
                    <a:pt x="0" y="0"/>
                  </a:moveTo>
                  <a:lnTo>
                    <a:pt x="21981" y="0"/>
                  </a:lnTo>
                  <a:lnTo>
                    <a:pt x="27367" y="847"/>
                  </a:lnTo>
                  <a:lnTo>
                    <a:pt x="33501" y="2258"/>
                  </a:lnTo>
                  <a:lnTo>
                    <a:pt x="40133" y="4045"/>
                  </a:lnTo>
                  <a:lnTo>
                    <a:pt x="47097" y="5237"/>
                  </a:lnTo>
                  <a:lnTo>
                    <a:pt x="54282" y="6031"/>
                  </a:lnTo>
                  <a:lnTo>
                    <a:pt x="61615" y="6561"/>
                  </a:lnTo>
                  <a:lnTo>
                    <a:pt x="69894" y="6914"/>
                  </a:lnTo>
                  <a:lnTo>
                    <a:pt x="88134" y="7306"/>
                  </a:lnTo>
                  <a:lnTo>
                    <a:pt x="117462" y="7527"/>
                  </a:lnTo>
                  <a:lnTo>
                    <a:pt x="126619" y="8405"/>
                  </a:lnTo>
                  <a:lnTo>
                    <a:pt x="135267" y="9836"/>
                  </a:lnTo>
                  <a:lnTo>
                    <a:pt x="143574" y="11637"/>
                  </a:lnTo>
                  <a:lnTo>
                    <a:pt x="150808" y="12838"/>
                  </a:lnTo>
                  <a:lnTo>
                    <a:pt x="157325" y="13638"/>
                  </a:lnTo>
                  <a:lnTo>
                    <a:pt x="163365" y="14173"/>
                  </a:lnTo>
                  <a:lnTo>
                    <a:pt x="169935" y="14528"/>
                  </a:lnTo>
                  <a:lnTo>
                    <a:pt x="184015" y="14924"/>
                  </a:lnTo>
                  <a:lnTo>
                    <a:pt x="202440" y="15178"/>
                  </a:lnTo>
                  <a:lnTo>
                    <a:pt x="251726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8" name="SMARTInkAnnotation292"/>
            <p:cNvSpPr/>
            <p:nvPr/>
          </p:nvSpPr>
          <p:spPr>
            <a:xfrm>
              <a:off x="1490262" y="5250180"/>
              <a:ext cx="99166" cy="213361"/>
            </a:xfrm>
            <a:custGeom>
              <a:avLst/>
              <a:gdLst/>
              <a:ahLst/>
              <a:cxnLst/>
              <a:rect l="0" t="0" r="0" b="0"/>
              <a:pathLst>
                <a:path w="99166" h="213361">
                  <a:moveTo>
                    <a:pt x="99165" y="0"/>
                  </a:moveTo>
                  <a:lnTo>
                    <a:pt x="99165" y="4045"/>
                  </a:lnTo>
                  <a:lnTo>
                    <a:pt x="98317" y="6084"/>
                  </a:lnTo>
                  <a:lnTo>
                    <a:pt x="96905" y="8289"/>
                  </a:lnTo>
                  <a:lnTo>
                    <a:pt x="95115" y="10606"/>
                  </a:lnTo>
                  <a:lnTo>
                    <a:pt x="93923" y="12998"/>
                  </a:lnTo>
                  <a:lnTo>
                    <a:pt x="92597" y="17912"/>
                  </a:lnTo>
                  <a:lnTo>
                    <a:pt x="91396" y="21255"/>
                  </a:lnTo>
                  <a:lnTo>
                    <a:pt x="89748" y="25177"/>
                  </a:lnTo>
                  <a:lnTo>
                    <a:pt x="87802" y="29485"/>
                  </a:lnTo>
                  <a:lnTo>
                    <a:pt x="83379" y="38787"/>
                  </a:lnTo>
                  <a:lnTo>
                    <a:pt x="81013" y="43638"/>
                  </a:lnTo>
                  <a:lnTo>
                    <a:pt x="79436" y="48565"/>
                  </a:lnTo>
                  <a:lnTo>
                    <a:pt x="78384" y="53544"/>
                  </a:lnTo>
                  <a:lnTo>
                    <a:pt x="77683" y="58556"/>
                  </a:lnTo>
                  <a:lnTo>
                    <a:pt x="75521" y="63591"/>
                  </a:lnTo>
                  <a:lnTo>
                    <a:pt x="72384" y="68641"/>
                  </a:lnTo>
                  <a:lnTo>
                    <a:pt x="68597" y="73700"/>
                  </a:lnTo>
                  <a:lnTo>
                    <a:pt x="65226" y="79614"/>
                  </a:lnTo>
                  <a:lnTo>
                    <a:pt x="62130" y="86096"/>
                  </a:lnTo>
                  <a:lnTo>
                    <a:pt x="59219" y="92957"/>
                  </a:lnTo>
                  <a:lnTo>
                    <a:pt x="53724" y="105097"/>
                  </a:lnTo>
                  <a:lnTo>
                    <a:pt x="51072" y="110705"/>
                  </a:lnTo>
                  <a:lnTo>
                    <a:pt x="47609" y="116983"/>
                  </a:lnTo>
                  <a:lnTo>
                    <a:pt x="43605" y="123709"/>
                  </a:lnTo>
                  <a:lnTo>
                    <a:pt x="39241" y="130733"/>
                  </a:lnTo>
                  <a:lnTo>
                    <a:pt x="35484" y="137109"/>
                  </a:lnTo>
                  <a:lnTo>
                    <a:pt x="32131" y="143052"/>
                  </a:lnTo>
                  <a:lnTo>
                    <a:pt x="26146" y="154172"/>
                  </a:lnTo>
                  <a:lnTo>
                    <a:pt x="12808" y="180239"/>
                  </a:lnTo>
                  <a:lnTo>
                    <a:pt x="10234" y="184506"/>
                  </a:lnTo>
                  <a:lnTo>
                    <a:pt x="7671" y="188198"/>
                  </a:lnTo>
                  <a:lnTo>
                    <a:pt x="5113" y="191505"/>
                  </a:lnTo>
                  <a:lnTo>
                    <a:pt x="2273" y="197438"/>
                  </a:lnTo>
                  <a:lnTo>
                    <a:pt x="1010" y="202897"/>
                  </a:lnTo>
                  <a:lnTo>
                    <a:pt x="673" y="205538"/>
                  </a:lnTo>
                  <a:lnTo>
                    <a:pt x="0" y="2133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9" name="SMARTInkAnnotation293"/>
            <p:cNvSpPr/>
            <p:nvPr/>
          </p:nvSpPr>
          <p:spPr>
            <a:xfrm>
              <a:off x="1621799" y="5234940"/>
              <a:ext cx="203934" cy="272680"/>
            </a:xfrm>
            <a:custGeom>
              <a:avLst/>
              <a:gdLst/>
              <a:ahLst/>
              <a:cxnLst/>
              <a:rect l="0" t="0" r="0" b="0"/>
              <a:pathLst>
                <a:path w="203934" h="272680">
                  <a:moveTo>
                    <a:pt x="104933" y="0"/>
                  </a:moveTo>
                  <a:lnTo>
                    <a:pt x="100884" y="4045"/>
                  </a:lnTo>
                  <a:lnTo>
                    <a:pt x="99691" y="6084"/>
                  </a:lnTo>
                  <a:lnTo>
                    <a:pt x="97164" y="12997"/>
                  </a:lnTo>
                  <a:lnTo>
                    <a:pt x="93570" y="17912"/>
                  </a:lnTo>
                  <a:lnTo>
                    <a:pt x="90577" y="21255"/>
                  </a:lnTo>
                  <a:lnTo>
                    <a:pt x="82732" y="29484"/>
                  </a:lnTo>
                  <a:lnTo>
                    <a:pt x="68784" y="43638"/>
                  </a:lnTo>
                  <a:lnTo>
                    <a:pt x="63883" y="49412"/>
                  </a:lnTo>
                  <a:lnTo>
                    <a:pt x="58920" y="55801"/>
                  </a:lnTo>
                  <a:lnTo>
                    <a:pt x="53916" y="62601"/>
                  </a:lnTo>
                  <a:lnTo>
                    <a:pt x="43836" y="76930"/>
                  </a:lnTo>
                  <a:lnTo>
                    <a:pt x="38775" y="84306"/>
                  </a:lnTo>
                  <a:lnTo>
                    <a:pt x="34554" y="91764"/>
                  </a:lnTo>
                  <a:lnTo>
                    <a:pt x="30891" y="99277"/>
                  </a:lnTo>
                  <a:lnTo>
                    <a:pt x="27602" y="106824"/>
                  </a:lnTo>
                  <a:lnTo>
                    <a:pt x="23715" y="114397"/>
                  </a:lnTo>
                  <a:lnTo>
                    <a:pt x="19428" y="121984"/>
                  </a:lnTo>
                  <a:lnTo>
                    <a:pt x="14875" y="129583"/>
                  </a:lnTo>
                  <a:lnTo>
                    <a:pt x="10992" y="137188"/>
                  </a:lnTo>
                  <a:lnTo>
                    <a:pt x="7555" y="144799"/>
                  </a:lnTo>
                  <a:lnTo>
                    <a:pt x="4417" y="152413"/>
                  </a:lnTo>
                  <a:lnTo>
                    <a:pt x="2325" y="160028"/>
                  </a:lnTo>
                  <a:lnTo>
                    <a:pt x="930" y="167646"/>
                  </a:lnTo>
                  <a:lnTo>
                    <a:pt x="0" y="175264"/>
                  </a:lnTo>
                  <a:lnTo>
                    <a:pt x="228" y="182883"/>
                  </a:lnTo>
                  <a:lnTo>
                    <a:pt x="1227" y="190502"/>
                  </a:lnTo>
                  <a:lnTo>
                    <a:pt x="2741" y="198121"/>
                  </a:lnTo>
                  <a:lnTo>
                    <a:pt x="5445" y="204894"/>
                  </a:lnTo>
                  <a:lnTo>
                    <a:pt x="8943" y="211103"/>
                  </a:lnTo>
                  <a:lnTo>
                    <a:pt x="12970" y="216935"/>
                  </a:lnTo>
                  <a:lnTo>
                    <a:pt x="17350" y="222517"/>
                  </a:lnTo>
                  <a:lnTo>
                    <a:pt x="21965" y="227931"/>
                  </a:lnTo>
                  <a:lnTo>
                    <a:pt x="26737" y="233234"/>
                  </a:lnTo>
                  <a:lnTo>
                    <a:pt x="32461" y="238463"/>
                  </a:lnTo>
                  <a:lnTo>
                    <a:pt x="38820" y="243642"/>
                  </a:lnTo>
                  <a:lnTo>
                    <a:pt x="45601" y="248788"/>
                  </a:lnTo>
                  <a:lnTo>
                    <a:pt x="52665" y="253066"/>
                  </a:lnTo>
                  <a:lnTo>
                    <a:pt x="59917" y="256764"/>
                  </a:lnTo>
                  <a:lnTo>
                    <a:pt x="67295" y="260076"/>
                  </a:lnTo>
                  <a:lnTo>
                    <a:pt x="74755" y="263131"/>
                  </a:lnTo>
                  <a:lnTo>
                    <a:pt x="82272" y="266013"/>
                  </a:lnTo>
                  <a:lnTo>
                    <a:pt x="89826" y="268783"/>
                  </a:lnTo>
                  <a:lnTo>
                    <a:pt x="97404" y="270629"/>
                  </a:lnTo>
                  <a:lnTo>
                    <a:pt x="104999" y="271859"/>
                  </a:lnTo>
                  <a:lnTo>
                    <a:pt x="112605" y="272679"/>
                  </a:lnTo>
                  <a:lnTo>
                    <a:pt x="121067" y="272380"/>
                  </a:lnTo>
                  <a:lnTo>
                    <a:pt x="130097" y="271333"/>
                  </a:lnTo>
                  <a:lnTo>
                    <a:pt x="139508" y="269789"/>
                  </a:lnTo>
                  <a:lnTo>
                    <a:pt x="147477" y="267066"/>
                  </a:lnTo>
                  <a:lnTo>
                    <a:pt x="154485" y="263558"/>
                  </a:lnTo>
                  <a:lnTo>
                    <a:pt x="160852" y="259525"/>
                  </a:lnTo>
                  <a:lnTo>
                    <a:pt x="165944" y="255143"/>
                  </a:lnTo>
                  <a:lnTo>
                    <a:pt x="170186" y="250529"/>
                  </a:lnTo>
                  <a:lnTo>
                    <a:pt x="173862" y="245760"/>
                  </a:lnTo>
                  <a:lnTo>
                    <a:pt x="178008" y="240886"/>
                  </a:lnTo>
                  <a:lnTo>
                    <a:pt x="182467" y="235944"/>
                  </a:lnTo>
                  <a:lnTo>
                    <a:pt x="187135" y="230956"/>
                  </a:lnTo>
                  <a:lnTo>
                    <a:pt x="191094" y="225091"/>
                  </a:lnTo>
                  <a:lnTo>
                    <a:pt x="194581" y="218641"/>
                  </a:lnTo>
                  <a:lnTo>
                    <a:pt x="197754" y="211801"/>
                  </a:lnTo>
                  <a:lnTo>
                    <a:pt x="199868" y="204700"/>
                  </a:lnTo>
                  <a:lnTo>
                    <a:pt x="201278" y="197426"/>
                  </a:lnTo>
                  <a:lnTo>
                    <a:pt x="202218" y="190038"/>
                  </a:lnTo>
                  <a:lnTo>
                    <a:pt x="202845" y="182572"/>
                  </a:lnTo>
                  <a:lnTo>
                    <a:pt x="203263" y="175055"/>
                  </a:lnTo>
                  <a:lnTo>
                    <a:pt x="203727" y="160775"/>
                  </a:lnTo>
                  <a:lnTo>
                    <a:pt x="203933" y="148785"/>
                  </a:lnTo>
                  <a:lnTo>
                    <a:pt x="202293" y="142370"/>
                  </a:lnTo>
                  <a:lnTo>
                    <a:pt x="199505" y="135554"/>
                  </a:lnTo>
                  <a:lnTo>
                    <a:pt x="178849" y="94332"/>
                  </a:lnTo>
                  <a:lnTo>
                    <a:pt x="175399" y="89981"/>
                  </a:lnTo>
                  <a:lnTo>
                    <a:pt x="171405" y="86234"/>
                  </a:lnTo>
                  <a:lnTo>
                    <a:pt x="167046" y="82890"/>
                  </a:lnTo>
                  <a:lnTo>
                    <a:pt x="162446" y="79813"/>
                  </a:lnTo>
                  <a:lnTo>
                    <a:pt x="157683" y="76916"/>
                  </a:lnTo>
                  <a:lnTo>
                    <a:pt x="152814" y="74137"/>
                  </a:lnTo>
                  <a:lnTo>
                    <a:pt x="142882" y="68792"/>
                  </a:lnTo>
                  <a:lnTo>
                    <a:pt x="137861" y="66182"/>
                  </a:lnTo>
                  <a:lnTo>
                    <a:pt x="133666" y="64441"/>
                  </a:lnTo>
                  <a:lnTo>
                    <a:pt x="130021" y="63280"/>
                  </a:lnTo>
                  <a:lnTo>
                    <a:pt x="120189" y="609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0" name="SMARTInkAnnotation294"/>
            <p:cNvSpPr/>
            <p:nvPr/>
          </p:nvSpPr>
          <p:spPr>
            <a:xfrm>
              <a:off x="5586533" y="2423160"/>
              <a:ext cx="213586" cy="7621"/>
            </a:xfrm>
            <a:custGeom>
              <a:avLst/>
              <a:gdLst/>
              <a:ahLst/>
              <a:cxnLst/>
              <a:rect l="0" t="0" r="0" b="0"/>
              <a:pathLst>
                <a:path w="213586" h="7621">
                  <a:moveTo>
                    <a:pt x="0" y="7620"/>
                  </a:moveTo>
                  <a:lnTo>
                    <a:pt x="185187" y="7620"/>
                  </a:lnTo>
                  <a:lnTo>
                    <a:pt x="191264" y="6774"/>
                  </a:lnTo>
                  <a:lnTo>
                    <a:pt x="197009" y="5363"/>
                  </a:lnTo>
                  <a:lnTo>
                    <a:pt x="21358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1" name="SMARTInkAnnotation295"/>
            <p:cNvSpPr/>
            <p:nvPr/>
          </p:nvSpPr>
          <p:spPr>
            <a:xfrm>
              <a:off x="6021332" y="2362200"/>
              <a:ext cx="7629" cy="182881"/>
            </a:xfrm>
            <a:custGeom>
              <a:avLst/>
              <a:gdLst/>
              <a:ahLst/>
              <a:cxnLst/>
              <a:rect l="0" t="0" r="0" b="0"/>
              <a:pathLst>
                <a:path w="7629" h="182881">
                  <a:moveTo>
                    <a:pt x="0" y="0"/>
                  </a:moveTo>
                  <a:lnTo>
                    <a:pt x="0" y="17912"/>
                  </a:lnTo>
                  <a:lnTo>
                    <a:pt x="847" y="20408"/>
                  </a:lnTo>
                  <a:lnTo>
                    <a:pt x="2260" y="22919"/>
                  </a:lnTo>
                  <a:lnTo>
                    <a:pt x="4050" y="25439"/>
                  </a:lnTo>
                  <a:lnTo>
                    <a:pt x="5242" y="29659"/>
                  </a:lnTo>
                  <a:lnTo>
                    <a:pt x="6038" y="35013"/>
                  </a:lnTo>
                  <a:lnTo>
                    <a:pt x="6568" y="41122"/>
                  </a:lnTo>
                  <a:lnTo>
                    <a:pt x="6921" y="46888"/>
                  </a:lnTo>
                  <a:lnTo>
                    <a:pt x="7314" y="57810"/>
                  </a:lnTo>
                  <a:lnTo>
                    <a:pt x="7586" y="89771"/>
                  </a:lnTo>
                  <a:lnTo>
                    <a:pt x="7628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2" name="SMARTInkAnnotation296"/>
            <p:cNvSpPr/>
            <p:nvPr/>
          </p:nvSpPr>
          <p:spPr>
            <a:xfrm>
              <a:off x="6166277" y="2385060"/>
              <a:ext cx="190196" cy="167641"/>
            </a:xfrm>
            <a:custGeom>
              <a:avLst/>
              <a:gdLst/>
              <a:ahLst/>
              <a:cxnLst/>
              <a:rect l="0" t="0" r="0" b="0"/>
              <a:pathLst>
                <a:path w="190196" h="167641">
                  <a:moveTo>
                    <a:pt x="45757" y="0"/>
                  </a:moveTo>
                  <a:lnTo>
                    <a:pt x="45757" y="11351"/>
                  </a:lnTo>
                  <a:lnTo>
                    <a:pt x="44910" y="14341"/>
                  </a:lnTo>
                  <a:lnTo>
                    <a:pt x="43497" y="18027"/>
                  </a:lnTo>
                  <a:lnTo>
                    <a:pt x="41707" y="22178"/>
                  </a:lnTo>
                  <a:lnTo>
                    <a:pt x="39667" y="25792"/>
                  </a:lnTo>
                  <a:lnTo>
                    <a:pt x="37459" y="29049"/>
                  </a:lnTo>
                  <a:lnTo>
                    <a:pt x="35139" y="32066"/>
                  </a:lnTo>
                  <a:lnTo>
                    <a:pt x="32746" y="35771"/>
                  </a:lnTo>
                  <a:lnTo>
                    <a:pt x="30302" y="39933"/>
                  </a:lnTo>
                  <a:lnTo>
                    <a:pt x="27826" y="44402"/>
                  </a:lnTo>
                  <a:lnTo>
                    <a:pt x="25327" y="48228"/>
                  </a:lnTo>
                  <a:lnTo>
                    <a:pt x="22814" y="51626"/>
                  </a:lnTo>
                  <a:lnTo>
                    <a:pt x="20291" y="54737"/>
                  </a:lnTo>
                  <a:lnTo>
                    <a:pt x="17761" y="57658"/>
                  </a:lnTo>
                  <a:lnTo>
                    <a:pt x="15227" y="60452"/>
                  </a:lnTo>
                  <a:lnTo>
                    <a:pt x="12690" y="63161"/>
                  </a:lnTo>
                  <a:lnTo>
                    <a:pt x="10151" y="66661"/>
                  </a:lnTo>
                  <a:lnTo>
                    <a:pt x="7612" y="70687"/>
                  </a:lnTo>
                  <a:lnTo>
                    <a:pt x="435" y="83052"/>
                  </a:lnTo>
                  <a:lnTo>
                    <a:pt x="77" y="88058"/>
                  </a:lnTo>
                  <a:lnTo>
                    <a:pt x="0" y="84545"/>
                  </a:lnTo>
                  <a:lnTo>
                    <a:pt x="4041" y="79990"/>
                  </a:lnTo>
                  <a:lnTo>
                    <a:pt x="10607" y="73278"/>
                  </a:lnTo>
                  <a:lnTo>
                    <a:pt x="13848" y="70865"/>
                  </a:lnTo>
                  <a:lnTo>
                    <a:pt x="17703" y="68410"/>
                  </a:lnTo>
                  <a:lnTo>
                    <a:pt x="21969" y="65927"/>
                  </a:lnTo>
                  <a:lnTo>
                    <a:pt x="27356" y="63425"/>
                  </a:lnTo>
                  <a:lnTo>
                    <a:pt x="33490" y="60910"/>
                  </a:lnTo>
                  <a:lnTo>
                    <a:pt x="40122" y="58387"/>
                  </a:lnTo>
                  <a:lnTo>
                    <a:pt x="54270" y="53325"/>
                  </a:lnTo>
                  <a:lnTo>
                    <a:pt x="61603" y="50790"/>
                  </a:lnTo>
                  <a:lnTo>
                    <a:pt x="69034" y="49100"/>
                  </a:lnTo>
                  <a:lnTo>
                    <a:pt x="76531" y="47974"/>
                  </a:lnTo>
                  <a:lnTo>
                    <a:pt x="84072" y="47222"/>
                  </a:lnTo>
                  <a:lnTo>
                    <a:pt x="91642" y="46722"/>
                  </a:lnTo>
                  <a:lnTo>
                    <a:pt x="99231" y="46388"/>
                  </a:lnTo>
                  <a:lnTo>
                    <a:pt x="119801" y="45918"/>
                  </a:lnTo>
                  <a:lnTo>
                    <a:pt x="125631" y="45852"/>
                  </a:lnTo>
                  <a:lnTo>
                    <a:pt x="132061" y="46655"/>
                  </a:lnTo>
                  <a:lnTo>
                    <a:pt x="138891" y="48036"/>
                  </a:lnTo>
                  <a:lnTo>
                    <a:pt x="145986" y="49804"/>
                  </a:lnTo>
                  <a:lnTo>
                    <a:pt x="152413" y="51830"/>
                  </a:lnTo>
                  <a:lnTo>
                    <a:pt x="158391" y="54026"/>
                  </a:lnTo>
                  <a:lnTo>
                    <a:pt x="164072" y="56338"/>
                  </a:lnTo>
                  <a:lnTo>
                    <a:pt x="168706" y="59572"/>
                  </a:lnTo>
                  <a:lnTo>
                    <a:pt x="172645" y="63421"/>
                  </a:lnTo>
                  <a:lnTo>
                    <a:pt x="176117" y="67681"/>
                  </a:lnTo>
                  <a:lnTo>
                    <a:pt x="179279" y="71367"/>
                  </a:lnTo>
                  <a:lnTo>
                    <a:pt x="182235" y="74671"/>
                  </a:lnTo>
                  <a:lnTo>
                    <a:pt x="185054" y="77721"/>
                  </a:lnTo>
                  <a:lnTo>
                    <a:pt x="186932" y="82294"/>
                  </a:lnTo>
                  <a:lnTo>
                    <a:pt x="188185" y="87882"/>
                  </a:lnTo>
                  <a:lnTo>
                    <a:pt x="189020" y="94149"/>
                  </a:lnTo>
                  <a:lnTo>
                    <a:pt x="189577" y="100019"/>
                  </a:lnTo>
                  <a:lnTo>
                    <a:pt x="189947" y="105626"/>
                  </a:lnTo>
                  <a:lnTo>
                    <a:pt x="190195" y="111057"/>
                  </a:lnTo>
                  <a:lnTo>
                    <a:pt x="189513" y="116371"/>
                  </a:lnTo>
                  <a:lnTo>
                    <a:pt x="188211" y="121608"/>
                  </a:lnTo>
                  <a:lnTo>
                    <a:pt x="186494" y="126792"/>
                  </a:lnTo>
                  <a:lnTo>
                    <a:pt x="184502" y="131094"/>
                  </a:lnTo>
                  <a:lnTo>
                    <a:pt x="182327" y="134810"/>
                  </a:lnTo>
                  <a:lnTo>
                    <a:pt x="180029" y="138133"/>
                  </a:lnTo>
                  <a:lnTo>
                    <a:pt x="176802" y="142042"/>
                  </a:lnTo>
                  <a:lnTo>
                    <a:pt x="172956" y="146341"/>
                  </a:lnTo>
                  <a:lnTo>
                    <a:pt x="168697" y="150901"/>
                  </a:lnTo>
                  <a:lnTo>
                    <a:pt x="164162" y="154787"/>
                  </a:lnTo>
                  <a:lnTo>
                    <a:pt x="159443" y="158225"/>
                  </a:lnTo>
                  <a:lnTo>
                    <a:pt x="154603" y="161363"/>
                  </a:lnTo>
                  <a:lnTo>
                    <a:pt x="148833" y="163455"/>
                  </a:lnTo>
                  <a:lnTo>
                    <a:pt x="142445" y="164850"/>
                  </a:lnTo>
                  <a:lnTo>
                    <a:pt x="135643" y="165780"/>
                  </a:lnTo>
                  <a:lnTo>
                    <a:pt x="128564" y="166400"/>
                  </a:lnTo>
                  <a:lnTo>
                    <a:pt x="121303" y="166813"/>
                  </a:lnTo>
                  <a:lnTo>
                    <a:pt x="106454" y="167273"/>
                  </a:lnTo>
                  <a:lnTo>
                    <a:pt x="68641" y="1676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3" name="SMARTInkAnnotation297"/>
            <p:cNvSpPr/>
            <p:nvPr/>
          </p:nvSpPr>
          <p:spPr>
            <a:xfrm>
              <a:off x="6227289" y="2339340"/>
              <a:ext cx="160191" cy="7621"/>
            </a:xfrm>
            <a:custGeom>
              <a:avLst/>
              <a:gdLst/>
              <a:ahLst/>
              <a:cxnLst/>
              <a:rect l="0" t="0" r="0" b="0"/>
              <a:pathLst>
                <a:path w="160191" h="7621">
                  <a:moveTo>
                    <a:pt x="0" y="7620"/>
                  </a:moveTo>
                  <a:lnTo>
                    <a:pt x="4050" y="7620"/>
                  </a:lnTo>
                  <a:lnTo>
                    <a:pt x="6090" y="6773"/>
                  </a:lnTo>
                  <a:lnTo>
                    <a:pt x="8297" y="5362"/>
                  </a:lnTo>
                  <a:lnTo>
                    <a:pt x="10618" y="3575"/>
                  </a:lnTo>
                  <a:lnTo>
                    <a:pt x="13859" y="2383"/>
                  </a:lnTo>
                  <a:lnTo>
                    <a:pt x="17715" y="1589"/>
                  </a:lnTo>
                  <a:lnTo>
                    <a:pt x="21981" y="1059"/>
                  </a:lnTo>
                  <a:lnTo>
                    <a:pt x="26520" y="706"/>
                  </a:lnTo>
                  <a:lnTo>
                    <a:pt x="31241" y="470"/>
                  </a:lnTo>
                  <a:lnTo>
                    <a:pt x="36084" y="314"/>
                  </a:lnTo>
                  <a:lnTo>
                    <a:pt x="55047" y="93"/>
                  </a:lnTo>
                  <a:lnTo>
                    <a:pt x="16019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4" name="SMARTInkAnnotation298"/>
            <p:cNvSpPr/>
            <p:nvPr/>
          </p:nvSpPr>
          <p:spPr>
            <a:xfrm>
              <a:off x="7508804" y="2400300"/>
              <a:ext cx="205959" cy="15241"/>
            </a:xfrm>
            <a:custGeom>
              <a:avLst/>
              <a:gdLst/>
              <a:ahLst/>
              <a:cxnLst/>
              <a:rect l="0" t="0" r="0" b="0"/>
              <a:pathLst>
                <a:path w="205959" h="15241">
                  <a:moveTo>
                    <a:pt x="0" y="15240"/>
                  </a:moveTo>
                  <a:lnTo>
                    <a:pt x="34312" y="15240"/>
                  </a:lnTo>
                  <a:lnTo>
                    <a:pt x="41520" y="14394"/>
                  </a:lnTo>
                  <a:lnTo>
                    <a:pt x="49718" y="12983"/>
                  </a:lnTo>
                  <a:lnTo>
                    <a:pt x="58572" y="11195"/>
                  </a:lnTo>
                  <a:lnTo>
                    <a:pt x="67865" y="10003"/>
                  </a:lnTo>
                  <a:lnTo>
                    <a:pt x="77451" y="9209"/>
                  </a:lnTo>
                  <a:lnTo>
                    <a:pt x="87232" y="8680"/>
                  </a:lnTo>
                  <a:lnTo>
                    <a:pt x="97143" y="7479"/>
                  </a:lnTo>
                  <a:lnTo>
                    <a:pt x="107140" y="5833"/>
                  </a:lnTo>
                  <a:lnTo>
                    <a:pt x="117195" y="3888"/>
                  </a:lnTo>
                  <a:lnTo>
                    <a:pt x="128136" y="2592"/>
                  </a:lnTo>
                  <a:lnTo>
                    <a:pt x="139668" y="1728"/>
                  </a:lnTo>
                  <a:lnTo>
                    <a:pt x="167105" y="512"/>
                  </a:lnTo>
                  <a:lnTo>
                    <a:pt x="178520" y="228"/>
                  </a:lnTo>
                  <a:lnTo>
                    <a:pt x="20595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5" name="SMARTInkAnnotation299"/>
            <p:cNvSpPr/>
            <p:nvPr/>
          </p:nvSpPr>
          <p:spPr>
            <a:xfrm>
              <a:off x="7791042" y="2316480"/>
              <a:ext cx="38049" cy="205741"/>
            </a:xfrm>
            <a:custGeom>
              <a:avLst/>
              <a:gdLst/>
              <a:ahLst/>
              <a:cxnLst/>
              <a:rect l="0" t="0" r="0" b="0"/>
              <a:pathLst>
                <a:path w="38049" h="205741">
                  <a:moveTo>
                    <a:pt x="30513" y="0"/>
                  </a:moveTo>
                  <a:lnTo>
                    <a:pt x="30513" y="4045"/>
                  </a:lnTo>
                  <a:lnTo>
                    <a:pt x="31360" y="5237"/>
                  </a:lnTo>
                  <a:lnTo>
                    <a:pt x="32773" y="6032"/>
                  </a:lnTo>
                  <a:lnTo>
                    <a:pt x="34563" y="6561"/>
                  </a:lnTo>
                  <a:lnTo>
                    <a:pt x="35755" y="7761"/>
                  </a:lnTo>
                  <a:lnTo>
                    <a:pt x="36551" y="9407"/>
                  </a:lnTo>
                  <a:lnTo>
                    <a:pt x="37082" y="11352"/>
                  </a:lnTo>
                  <a:lnTo>
                    <a:pt x="37434" y="14341"/>
                  </a:lnTo>
                  <a:lnTo>
                    <a:pt x="37670" y="18027"/>
                  </a:lnTo>
                  <a:lnTo>
                    <a:pt x="37827" y="22178"/>
                  </a:lnTo>
                  <a:lnTo>
                    <a:pt x="38048" y="36111"/>
                  </a:lnTo>
                  <a:lnTo>
                    <a:pt x="37231" y="41007"/>
                  </a:lnTo>
                  <a:lnTo>
                    <a:pt x="35840" y="45965"/>
                  </a:lnTo>
                  <a:lnTo>
                    <a:pt x="34063" y="50963"/>
                  </a:lnTo>
                  <a:lnTo>
                    <a:pt x="32880" y="56835"/>
                  </a:lnTo>
                  <a:lnTo>
                    <a:pt x="32091" y="63290"/>
                  </a:lnTo>
                  <a:lnTo>
                    <a:pt x="31565" y="70133"/>
                  </a:lnTo>
                  <a:lnTo>
                    <a:pt x="30367" y="77236"/>
                  </a:lnTo>
                  <a:lnTo>
                    <a:pt x="28721" y="84511"/>
                  </a:lnTo>
                  <a:lnTo>
                    <a:pt x="26775" y="91900"/>
                  </a:lnTo>
                  <a:lnTo>
                    <a:pt x="24631" y="99367"/>
                  </a:lnTo>
                  <a:lnTo>
                    <a:pt x="19987" y="114437"/>
                  </a:lnTo>
                  <a:lnTo>
                    <a:pt x="5054" y="160032"/>
                  </a:lnTo>
                  <a:lnTo>
                    <a:pt x="3371" y="166801"/>
                  </a:lnTo>
                  <a:lnTo>
                    <a:pt x="2246" y="173008"/>
                  </a:lnTo>
                  <a:lnTo>
                    <a:pt x="1498" y="178839"/>
                  </a:lnTo>
                  <a:lnTo>
                    <a:pt x="999" y="183572"/>
                  </a:lnTo>
                  <a:lnTo>
                    <a:pt x="667" y="187575"/>
                  </a:lnTo>
                  <a:lnTo>
                    <a:pt x="444" y="191090"/>
                  </a:lnTo>
                  <a:lnTo>
                    <a:pt x="198" y="197254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6" name="SMARTInkAnnotation300"/>
            <p:cNvSpPr/>
            <p:nvPr/>
          </p:nvSpPr>
          <p:spPr>
            <a:xfrm>
              <a:off x="7944050" y="2308860"/>
              <a:ext cx="182139" cy="205578"/>
            </a:xfrm>
            <a:custGeom>
              <a:avLst/>
              <a:gdLst/>
              <a:ahLst/>
              <a:cxnLst/>
              <a:rect l="0" t="0" r="0" b="0"/>
              <a:pathLst>
                <a:path w="182139" h="205578">
                  <a:moveTo>
                    <a:pt x="52950" y="0"/>
                  </a:moveTo>
                  <a:lnTo>
                    <a:pt x="52950" y="17912"/>
                  </a:lnTo>
                  <a:lnTo>
                    <a:pt x="52103" y="21255"/>
                  </a:lnTo>
                  <a:lnTo>
                    <a:pt x="50689" y="25177"/>
                  </a:lnTo>
                  <a:lnTo>
                    <a:pt x="48901" y="29484"/>
                  </a:lnTo>
                  <a:lnTo>
                    <a:pt x="47709" y="34050"/>
                  </a:lnTo>
                  <a:lnTo>
                    <a:pt x="46913" y="38787"/>
                  </a:lnTo>
                  <a:lnTo>
                    <a:pt x="46382" y="43637"/>
                  </a:lnTo>
                  <a:lnTo>
                    <a:pt x="45182" y="48565"/>
                  </a:lnTo>
                  <a:lnTo>
                    <a:pt x="43533" y="53543"/>
                  </a:lnTo>
                  <a:lnTo>
                    <a:pt x="41588" y="58555"/>
                  </a:lnTo>
                  <a:lnTo>
                    <a:pt x="39443" y="63590"/>
                  </a:lnTo>
                  <a:lnTo>
                    <a:pt x="34799" y="73700"/>
                  </a:lnTo>
                  <a:lnTo>
                    <a:pt x="27419" y="88912"/>
                  </a:lnTo>
                  <a:lnTo>
                    <a:pt x="24911" y="93141"/>
                  </a:lnTo>
                  <a:lnTo>
                    <a:pt x="22392" y="96808"/>
                  </a:lnTo>
                  <a:lnTo>
                    <a:pt x="19865" y="100098"/>
                  </a:lnTo>
                  <a:lnTo>
                    <a:pt x="17332" y="103985"/>
                  </a:lnTo>
                  <a:lnTo>
                    <a:pt x="14796" y="108270"/>
                  </a:lnTo>
                  <a:lnTo>
                    <a:pt x="12258" y="112820"/>
                  </a:lnTo>
                  <a:lnTo>
                    <a:pt x="9718" y="115853"/>
                  </a:lnTo>
                  <a:lnTo>
                    <a:pt x="7179" y="117875"/>
                  </a:lnTo>
                  <a:lnTo>
                    <a:pt x="0" y="121683"/>
                  </a:lnTo>
                  <a:lnTo>
                    <a:pt x="3736" y="121850"/>
                  </a:lnTo>
                  <a:lnTo>
                    <a:pt x="5733" y="121026"/>
                  </a:lnTo>
                  <a:lnTo>
                    <a:pt x="10210" y="117854"/>
                  </a:lnTo>
                  <a:lnTo>
                    <a:pt x="15026" y="113622"/>
                  </a:lnTo>
                  <a:lnTo>
                    <a:pt x="17497" y="111308"/>
                  </a:lnTo>
                  <a:lnTo>
                    <a:pt x="20840" y="108918"/>
                  </a:lnTo>
                  <a:lnTo>
                    <a:pt x="24762" y="106479"/>
                  </a:lnTo>
                  <a:lnTo>
                    <a:pt x="29073" y="104006"/>
                  </a:lnTo>
                  <a:lnTo>
                    <a:pt x="38384" y="99000"/>
                  </a:lnTo>
                  <a:lnTo>
                    <a:pt x="43238" y="96481"/>
                  </a:lnTo>
                  <a:lnTo>
                    <a:pt x="49019" y="93954"/>
                  </a:lnTo>
                  <a:lnTo>
                    <a:pt x="55414" y="91422"/>
                  </a:lnTo>
                  <a:lnTo>
                    <a:pt x="62221" y="88888"/>
                  </a:lnTo>
                  <a:lnTo>
                    <a:pt x="68454" y="87199"/>
                  </a:lnTo>
                  <a:lnTo>
                    <a:pt x="74303" y="86072"/>
                  </a:lnTo>
                  <a:lnTo>
                    <a:pt x="79900" y="85321"/>
                  </a:lnTo>
                  <a:lnTo>
                    <a:pt x="86172" y="85668"/>
                  </a:lnTo>
                  <a:lnTo>
                    <a:pt x="92897" y="86745"/>
                  </a:lnTo>
                  <a:lnTo>
                    <a:pt x="99923" y="88310"/>
                  </a:lnTo>
                  <a:lnTo>
                    <a:pt x="107149" y="90200"/>
                  </a:lnTo>
                  <a:lnTo>
                    <a:pt x="114510" y="92307"/>
                  </a:lnTo>
                  <a:lnTo>
                    <a:pt x="121959" y="94558"/>
                  </a:lnTo>
                  <a:lnTo>
                    <a:pt x="128622" y="96905"/>
                  </a:lnTo>
                  <a:lnTo>
                    <a:pt x="134757" y="99317"/>
                  </a:lnTo>
                  <a:lnTo>
                    <a:pt x="140543" y="101771"/>
                  </a:lnTo>
                  <a:lnTo>
                    <a:pt x="151493" y="106756"/>
                  </a:lnTo>
                  <a:lnTo>
                    <a:pt x="156785" y="109271"/>
                  </a:lnTo>
                  <a:lnTo>
                    <a:pt x="161161" y="112640"/>
                  </a:lnTo>
                  <a:lnTo>
                    <a:pt x="164926" y="116580"/>
                  </a:lnTo>
                  <a:lnTo>
                    <a:pt x="168285" y="120900"/>
                  </a:lnTo>
                  <a:lnTo>
                    <a:pt x="171370" y="125474"/>
                  </a:lnTo>
                  <a:lnTo>
                    <a:pt x="174275" y="130216"/>
                  </a:lnTo>
                  <a:lnTo>
                    <a:pt x="177059" y="135070"/>
                  </a:lnTo>
                  <a:lnTo>
                    <a:pt x="178915" y="140000"/>
                  </a:lnTo>
                  <a:lnTo>
                    <a:pt x="180153" y="144980"/>
                  </a:lnTo>
                  <a:lnTo>
                    <a:pt x="180977" y="149994"/>
                  </a:lnTo>
                  <a:lnTo>
                    <a:pt x="181527" y="155029"/>
                  </a:lnTo>
                  <a:lnTo>
                    <a:pt x="181894" y="160079"/>
                  </a:lnTo>
                  <a:lnTo>
                    <a:pt x="182138" y="165139"/>
                  </a:lnTo>
                  <a:lnTo>
                    <a:pt x="181453" y="169359"/>
                  </a:lnTo>
                  <a:lnTo>
                    <a:pt x="180150" y="173020"/>
                  </a:lnTo>
                  <a:lnTo>
                    <a:pt x="171968" y="189022"/>
                  </a:lnTo>
                  <a:lnTo>
                    <a:pt x="167893" y="192901"/>
                  </a:lnTo>
                  <a:lnTo>
                    <a:pt x="162633" y="196334"/>
                  </a:lnTo>
                  <a:lnTo>
                    <a:pt x="156584" y="199470"/>
                  </a:lnTo>
                  <a:lnTo>
                    <a:pt x="151705" y="201560"/>
                  </a:lnTo>
                  <a:lnTo>
                    <a:pt x="147604" y="202953"/>
                  </a:lnTo>
                  <a:lnTo>
                    <a:pt x="144021" y="203882"/>
                  </a:lnTo>
                  <a:lnTo>
                    <a:pt x="139091" y="204501"/>
                  </a:lnTo>
                  <a:lnTo>
                    <a:pt x="133262" y="204914"/>
                  </a:lnTo>
                  <a:lnTo>
                    <a:pt x="120852" y="205373"/>
                  </a:lnTo>
                  <a:lnTo>
                    <a:pt x="109686" y="205577"/>
                  </a:lnTo>
                  <a:lnTo>
                    <a:pt x="105183" y="204784"/>
                  </a:lnTo>
                  <a:lnTo>
                    <a:pt x="101333" y="203410"/>
                  </a:lnTo>
                  <a:lnTo>
                    <a:pt x="91091" y="1981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7" name="SMARTInkAnnotation301"/>
            <p:cNvSpPr/>
            <p:nvPr/>
          </p:nvSpPr>
          <p:spPr>
            <a:xfrm>
              <a:off x="7997000" y="2270760"/>
              <a:ext cx="190704" cy="15241"/>
            </a:xfrm>
            <a:custGeom>
              <a:avLst/>
              <a:gdLst/>
              <a:ahLst/>
              <a:cxnLst/>
              <a:rect l="0" t="0" r="0" b="0"/>
              <a:pathLst>
                <a:path w="190704" h="15241">
                  <a:moveTo>
                    <a:pt x="0" y="15240"/>
                  </a:moveTo>
                  <a:lnTo>
                    <a:pt x="4050" y="11195"/>
                  </a:lnTo>
                  <a:lnTo>
                    <a:pt x="6090" y="10003"/>
                  </a:lnTo>
                  <a:lnTo>
                    <a:pt x="8297" y="9209"/>
                  </a:lnTo>
                  <a:lnTo>
                    <a:pt x="10617" y="8679"/>
                  </a:lnTo>
                  <a:lnTo>
                    <a:pt x="13859" y="8326"/>
                  </a:lnTo>
                  <a:lnTo>
                    <a:pt x="17715" y="8091"/>
                  </a:lnTo>
                  <a:lnTo>
                    <a:pt x="21981" y="7934"/>
                  </a:lnTo>
                  <a:lnTo>
                    <a:pt x="27367" y="6983"/>
                  </a:lnTo>
                  <a:lnTo>
                    <a:pt x="33501" y="5502"/>
                  </a:lnTo>
                  <a:lnTo>
                    <a:pt x="40133" y="3668"/>
                  </a:lnTo>
                  <a:lnTo>
                    <a:pt x="47945" y="2445"/>
                  </a:lnTo>
                  <a:lnTo>
                    <a:pt x="56543" y="1630"/>
                  </a:lnTo>
                  <a:lnTo>
                    <a:pt x="65664" y="1087"/>
                  </a:lnTo>
                  <a:lnTo>
                    <a:pt x="87101" y="483"/>
                  </a:lnTo>
                  <a:lnTo>
                    <a:pt x="19070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8" name="SMARTInkAnnotation302"/>
            <p:cNvSpPr/>
            <p:nvPr/>
          </p:nvSpPr>
          <p:spPr>
            <a:xfrm>
              <a:off x="5870370" y="2849880"/>
              <a:ext cx="196732" cy="259081"/>
            </a:xfrm>
            <a:custGeom>
              <a:avLst/>
              <a:gdLst/>
              <a:ahLst/>
              <a:cxnLst/>
              <a:rect l="0" t="0" r="0" b="0"/>
              <a:pathLst>
                <a:path w="196732" h="259081">
                  <a:moveTo>
                    <a:pt x="59425" y="0"/>
                  </a:moveTo>
                  <a:lnTo>
                    <a:pt x="59425" y="4045"/>
                  </a:lnTo>
                  <a:lnTo>
                    <a:pt x="58577" y="6083"/>
                  </a:lnTo>
                  <a:lnTo>
                    <a:pt x="53336" y="13844"/>
                  </a:lnTo>
                  <a:lnTo>
                    <a:pt x="51127" y="17696"/>
                  </a:lnTo>
                  <a:lnTo>
                    <a:pt x="48808" y="21957"/>
                  </a:lnTo>
                  <a:lnTo>
                    <a:pt x="46414" y="27338"/>
                  </a:lnTo>
                  <a:lnTo>
                    <a:pt x="43971" y="33466"/>
                  </a:lnTo>
                  <a:lnTo>
                    <a:pt x="38996" y="47047"/>
                  </a:lnTo>
                  <a:lnTo>
                    <a:pt x="33960" y="61550"/>
                  </a:lnTo>
                  <a:lnTo>
                    <a:pt x="30582" y="69819"/>
                  </a:lnTo>
                  <a:lnTo>
                    <a:pt x="26635" y="78720"/>
                  </a:lnTo>
                  <a:lnTo>
                    <a:pt x="22309" y="88040"/>
                  </a:lnTo>
                  <a:lnTo>
                    <a:pt x="18577" y="96793"/>
                  </a:lnTo>
                  <a:lnTo>
                    <a:pt x="15242" y="105169"/>
                  </a:lnTo>
                  <a:lnTo>
                    <a:pt x="12171" y="113292"/>
                  </a:lnTo>
                  <a:lnTo>
                    <a:pt x="9277" y="122095"/>
                  </a:lnTo>
                  <a:lnTo>
                    <a:pt x="6498" y="131350"/>
                  </a:lnTo>
                  <a:lnTo>
                    <a:pt x="3799" y="140907"/>
                  </a:lnTo>
                  <a:lnTo>
                    <a:pt x="2000" y="149818"/>
                  </a:lnTo>
                  <a:lnTo>
                    <a:pt x="800" y="158299"/>
                  </a:lnTo>
                  <a:lnTo>
                    <a:pt x="0" y="166492"/>
                  </a:lnTo>
                  <a:lnTo>
                    <a:pt x="315" y="174495"/>
                  </a:lnTo>
                  <a:lnTo>
                    <a:pt x="1372" y="182370"/>
                  </a:lnTo>
                  <a:lnTo>
                    <a:pt x="2924" y="190160"/>
                  </a:lnTo>
                  <a:lnTo>
                    <a:pt x="4806" y="197047"/>
                  </a:lnTo>
                  <a:lnTo>
                    <a:pt x="6909" y="203331"/>
                  </a:lnTo>
                  <a:lnTo>
                    <a:pt x="9159" y="209214"/>
                  </a:lnTo>
                  <a:lnTo>
                    <a:pt x="13201" y="213983"/>
                  </a:lnTo>
                  <a:lnTo>
                    <a:pt x="18438" y="218009"/>
                  </a:lnTo>
                  <a:lnTo>
                    <a:pt x="24472" y="221539"/>
                  </a:lnTo>
                  <a:lnTo>
                    <a:pt x="30190" y="225586"/>
                  </a:lnTo>
                  <a:lnTo>
                    <a:pt x="35697" y="229977"/>
                  </a:lnTo>
                  <a:lnTo>
                    <a:pt x="41065" y="234599"/>
                  </a:lnTo>
                  <a:lnTo>
                    <a:pt x="48032" y="237679"/>
                  </a:lnTo>
                  <a:lnTo>
                    <a:pt x="56068" y="239733"/>
                  </a:lnTo>
                  <a:lnTo>
                    <a:pt x="64815" y="241102"/>
                  </a:lnTo>
                  <a:lnTo>
                    <a:pt x="74037" y="241168"/>
                  </a:lnTo>
                  <a:lnTo>
                    <a:pt x="83574" y="240365"/>
                  </a:lnTo>
                  <a:lnTo>
                    <a:pt x="93324" y="238983"/>
                  </a:lnTo>
                  <a:lnTo>
                    <a:pt x="102366" y="237216"/>
                  </a:lnTo>
                  <a:lnTo>
                    <a:pt x="110937" y="235191"/>
                  </a:lnTo>
                  <a:lnTo>
                    <a:pt x="119193" y="232994"/>
                  </a:lnTo>
                  <a:lnTo>
                    <a:pt x="127239" y="229836"/>
                  </a:lnTo>
                  <a:lnTo>
                    <a:pt x="135148" y="226037"/>
                  </a:lnTo>
                  <a:lnTo>
                    <a:pt x="142961" y="221812"/>
                  </a:lnTo>
                  <a:lnTo>
                    <a:pt x="150714" y="218148"/>
                  </a:lnTo>
                  <a:lnTo>
                    <a:pt x="158424" y="214859"/>
                  </a:lnTo>
                  <a:lnTo>
                    <a:pt x="166108" y="211819"/>
                  </a:lnTo>
                  <a:lnTo>
                    <a:pt x="172077" y="208099"/>
                  </a:lnTo>
                  <a:lnTo>
                    <a:pt x="176905" y="203926"/>
                  </a:lnTo>
                  <a:lnTo>
                    <a:pt x="180971" y="199451"/>
                  </a:lnTo>
                  <a:lnTo>
                    <a:pt x="183682" y="194774"/>
                  </a:lnTo>
                  <a:lnTo>
                    <a:pt x="185488" y="189963"/>
                  </a:lnTo>
                  <a:lnTo>
                    <a:pt x="186693" y="185062"/>
                  </a:lnTo>
                  <a:lnTo>
                    <a:pt x="186649" y="181795"/>
                  </a:lnTo>
                  <a:lnTo>
                    <a:pt x="185771" y="179616"/>
                  </a:lnTo>
                  <a:lnTo>
                    <a:pt x="178274" y="172075"/>
                  </a:lnTo>
                  <a:lnTo>
                    <a:pt x="175103" y="170597"/>
                  </a:lnTo>
                  <a:lnTo>
                    <a:pt x="171293" y="169611"/>
                  </a:lnTo>
                  <a:lnTo>
                    <a:pt x="167059" y="168954"/>
                  </a:lnTo>
                  <a:lnTo>
                    <a:pt x="163389" y="168516"/>
                  </a:lnTo>
                  <a:lnTo>
                    <a:pt x="160094" y="168224"/>
                  </a:lnTo>
                  <a:lnTo>
                    <a:pt x="157050" y="168029"/>
                  </a:lnTo>
                  <a:lnTo>
                    <a:pt x="153326" y="168746"/>
                  </a:lnTo>
                  <a:lnTo>
                    <a:pt x="149147" y="170071"/>
                  </a:lnTo>
                  <a:lnTo>
                    <a:pt x="144668" y="171801"/>
                  </a:lnTo>
                  <a:lnTo>
                    <a:pt x="132908" y="175980"/>
                  </a:lnTo>
                  <a:lnTo>
                    <a:pt x="126213" y="178280"/>
                  </a:lnTo>
                  <a:lnTo>
                    <a:pt x="120902" y="181507"/>
                  </a:lnTo>
                  <a:lnTo>
                    <a:pt x="116513" y="185351"/>
                  </a:lnTo>
                  <a:lnTo>
                    <a:pt x="112740" y="189608"/>
                  </a:lnTo>
                  <a:lnTo>
                    <a:pt x="106288" y="196595"/>
                  </a:lnTo>
                  <a:lnTo>
                    <a:pt x="103380" y="199643"/>
                  </a:lnTo>
                  <a:lnTo>
                    <a:pt x="101442" y="203369"/>
                  </a:lnTo>
                  <a:lnTo>
                    <a:pt x="100149" y="207546"/>
                  </a:lnTo>
                  <a:lnTo>
                    <a:pt x="99288" y="212024"/>
                  </a:lnTo>
                  <a:lnTo>
                    <a:pt x="99562" y="215856"/>
                  </a:lnTo>
                  <a:lnTo>
                    <a:pt x="100592" y="219257"/>
                  </a:lnTo>
                  <a:lnTo>
                    <a:pt x="102126" y="222372"/>
                  </a:lnTo>
                  <a:lnTo>
                    <a:pt x="104844" y="226141"/>
                  </a:lnTo>
                  <a:lnTo>
                    <a:pt x="108351" y="230347"/>
                  </a:lnTo>
                  <a:lnTo>
                    <a:pt x="112383" y="234845"/>
                  </a:lnTo>
                  <a:lnTo>
                    <a:pt x="117615" y="238690"/>
                  </a:lnTo>
                  <a:lnTo>
                    <a:pt x="123646" y="242100"/>
                  </a:lnTo>
                  <a:lnTo>
                    <a:pt x="130208" y="245220"/>
                  </a:lnTo>
                  <a:lnTo>
                    <a:pt x="137126" y="248147"/>
                  </a:lnTo>
                  <a:lnTo>
                    <a:pt x="144281" y="250944"/>
                  </a:lnTo>
                  <a:lnTo>
                    <a:pt x="151593" y="253656"/>
                  </a:lnTo>
                  <a:lnTo>
                    <a:pt x="158163" y="255464"/>
                  </a:lnTo>
                  <a:lnTo>
                    <a:pt x="164238" y="256670"/>
                  </a:lnTo>
                  <a:lnTo>
                    <a:pt x="169984" y="257473"/>
                  </a:lnTo>
                  <a:lnTo>
                    <a:pt x="175509" y="258009"/>
                  </a:lnTo>
                  <a:lnTo>
                    <a:pt x="180888" y="258366"/>
                  </a:lnTo>
                  <a:lnTo>
                    <a:pt x="196731" y="2590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9" name="SMARTInkAnnotation303"/>
            <p:cNvSpPr/>
            <p:nvPr/>
          </p:nvSpPr>
          <p:spPr>
            <a:xfrm>
              <a:off x="6166265" y="2948940"/>
              <a:ext cx="160191" cy="144781"/>
            </a:xfrm>
            <a:custGeom>
              <a:avLst/>
              <a:gdLst/>
              <a:ahLst/>
              <a:cxnLst/>
              <a:rect l="0" t="0" r="0" b="0"/>
              <a:pathLst>
                <a:path w="160191" h="144781">
                  <a:moveTo>
                    <a:pt x="0" y="0"/>
                  </a:moveTo>
                  <a:lnTo>
                    <a:pt x="0" y="4046"/>
                  </a:lnTo>
                  <a:lnTo>
                    <a:pt x="848" y="6084"/>
                  </a:lnTo>
                  <a:lnTo>
                    <a:pt x="4050" y="10606"/>
                  </a:lnTo>
                  <a:lnTo>
                    <a:pt x="5243" y="12997"/>
                  </a:lnTo>
                  <a:lnTo>
                    <a:pt x="6038" y="15439"/>
                  </a:lnTo>
                  <a:lnTo>
                    <a:pt x="6568" y="17912"/>
                  </a:lnTo>
                  <a:lnTo>
                    <a:pt x="6922" y="21255"/>
                  </a:lnTo>
                  <a:lnTo>
                    <a:pt x="7157" y="25177"/>
                  </a:lnTo>
                  <a:lnTo>
                    <a:pt x="7419" y="34050"/>
                  </a:lnTo>
                  <a:lnTo>
                    <a:pt x="7620" y="73700"/>
                  </a:lnTo>
                  <a:lnTo>
                    <a:pt x="7629" y="113815"/>
                  </a:lnTo>
                  <a:lnTo>
                    <a:pt x="7629" y="107697"/>
                  </a:lnTo>
                  <a:lnTo>
                    <a:pt x="8476" y="105665"/>
                  </a:lnTo>
                  <a:lnTo>
                    <a:pt x="11678" y="98891"/>
                  </a:lnTo>
                  <a:lnTo>
                    <a:pt x="12871" y="94714"/>
                  </a:lnTo>
                  <a:lnTo>
                    <a:pt x="13667" y="90236"/>
                  </a:lnTo>
                  <a:lnTo>
                    <a:pt x="14197" y="85557"/>
                  </a:lnTo>
                  <a:lnTo>
                    <a:pt x="16245" y="80745"/>
                  </a:lnTo>
                  <a:lnTo>
                    <a:pt x="19306" y="75843"/>
                  </a:lnTo>
                  <a:lnTo>
                    <a:pt x="23041" y="70882"/>
                  </a:lnTo>
                  <a:lnTo>
                    <a:pt x="26379" y="65881"/>
                  </a:lnTo>
                  <a:lnTo>
                    <a:pt x="29453" y="60854"/>
                  </a:lnTo>
                  <a:lnTo>
                    <a:pt x="32349" y="55810"/>
                  </a:lnTo>
                  <a:lnTo>
                    <a:pt x="35974" y="50753"/>
                  </a:lnTo>
                  <a:lnTo>
                    <a:pt x="40087" y="45689"/>
                  </a:lnTo>
                  <a:lnTo>
                    <a:pt x="48329" y="36393"/>
                  </a:lnTo>
                  <a:lnTo>
                    <a:pt x="54817" y="29439"/>
                  </a:lnTo>
                  <a:lnTo>
                    <a:pt x="59429" y="27246"/>
                  </a:lnTo>
                  <a:lnTo>
                    <a:pt x="65047" y="25784"/>
                  </a:lnTo>
                  <a:lnTo>
                    <a:pt x="71334" y="24810"/>
                  </a:lnTo>
                  <a:lnTo>
                    <a:pt x="77221" y="23313"/>
                  </a:lnTo>
                  <a:lnTo>
                    <a:pt x="82841" y="21469"/>
                  </a:lnTo>
                  <a:lnTo>
                    <a:pt x="88282" y="19393"/>
                  </a:lnTo>
                  <a:lnTo>
                    <a:pt x="93605" y="18855"/>
                  </a:lnTo>
                  <a:lnTo>
                    <a:pt x="98848" y="19343"/>
                  </a:lnTo>
                  <a:lnTo>
                    <a:pt x="104039" y="20516"/>
                  </a:lnTo>
                  <a:lnTo>
                    <a:pt x="109195" y="22144"/>
                  </a:lnTo>
                  <a:lnTo>
                    <a:pt x="114328" y="24076"/>
                  </a:lnTo>
                  <a:lnTo>
                    <a:pt x="119445" y="26211"/>
                  </a:lnTo>
                  <a:lnTo>
                    <a:pt x="123703" y="28481"/>
                  </a:lnTo>
                  <a:lnTo>
                    <a:pt x="127390" y="30841"/>
                  </a:lnTo>
                  <a:lnTo>
                    <a:pt x="130694" y="33261"/>
                  </a:lnTo>
                  <a:lnTo>
                    <a:pt x="133747" y="36567"/>
                  </a:lnTo>
                  <a:lnTo>
                    <a:pt x="136628" y="40465"/>
                  </a:lnTo>
                  <a:lnTo>
                    <a:pt x="139397" y="44756"/>
                  </a:lnTo>
                  <a:lnTo>
                    <a:pt x="142090" y="49311"/>
                  </a:lnTo>
                  <a:lnTo>
                    <a:pt x="144733" y="54041"/>
                  </a:lnTo>
                  <a:lnTo>
                    <a:pt x="147342" y="58887"/>
                  </a:lnTo>
                  <a:lnTo>
                    <a:pt x="149082" y="64658"/>
                  </a:lnTo>
                  <a:lnTo>
                    <a:pt x="150242" y="71045"/>
                  </a:lnTo>
                  <a:lnTo>
                    <a:pt x="151015" y="77844"/>
                  </a:lnTo>
                  <a:lnTo>
                    <a:pt x="152378" y="84069"/>
                  </a:lnTo>
                  <a:lnTo>
                    <a:pt x="154135" y="89913"/>
                  </a:lnTo>
                  <a:lnTo>
                    <a:pt x="156153" y="95502"/>
                  </a:lnTo>
                  <a:lnTo>
                    <a:pt x="157499" y="100075"/>
                  </a:lnTo>
                  <a:lnTo>
                    <a:pt x="158395" y="103970"/>
                  </a:lnTo>
                  <a:lnTo>
                    <a:pt x="158994" y="107413"/>
                  </a:lnTo>
                  <a:lnTo>
                    <a:pt x="159393" y="111402"/>
                  </a:lnTo>
                  <a:lnTo>
                    <a:pt x="159659" y="115755"/>
                  </a:lnTo>
                  <a:lnTo>
                    <a:pt x="159954" y="124260"/>
                  </a:lnTo>
                  <a:lnTo>
                    <a:pt x="160120" y="133808"/>
                  </a:lnTo>
                  <a:lnTo>
                    <a:pt x="160190" y="1447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0" name="SMARTInkAnnotation304"/>
            <p:cNvSpPr/>
            <p:nvPr/>
          </p:nvSpPr>
          <p:spPr>
            <a:xfrm>
              <a:off x="6471937" y="2857500"/>
              <a:ext cx="243549" cy="182881"/>
            </a:xfrm>
            <a:custGeom>
              <a:avLst/>
              <a:gdLst/>
              <a:ahLst/>
              <a:cxnLst/>
              <a:rect l="0" t="0" r="0" b="0"/>
              <a:pathLst>
                <a:path w="243549" h="182881">
                  <a:moveTo>
                    <a:pt x="144384" y="0"/>
                  </a:moveTo>
                  <a:lnTo>
                    <a:pt x="140335" y="0"/>
                  </a:lnTo>
                  <a:lnTo>
                    <a:pt x="139141" y="847"/>
                  </a:lnTo>
                  <a:lnTo>
                    <a:pt x="138346" y="2258"/>
                  </a:lnTo>
                  <a:lnTo>
                    <a:pt x="137816" y="4045"/>
                  </a:lnTo>
                  <a:lnTo>
                    <a:pt x="134967" y="8289"/>
                  </a:lnTo>
                  <a:lnTo>
                    <a:pt x="130876" y="13844"/>
                  </a:lnTo>
                  <a:lnTo>
                    <a:pt x="128598" y="17696"/>
                  </a:lnTo>
                  <a:lnTo>
                    <a:pt x="126232" y="21957"/>
                  </a:lnTo>
                  <a:lnTo>
                    <a:pt x="123808" y="25645"/>
                  </a:lnTo>
                  <a:lnTo>
                    <a:pt x="121342" y="28950"/>
                  </a:lnTo>
                  <a:lnTo>
                    <a:pt x="118852" y="32000"/>
                  </a:lnTo>
                  <a:lnTo>
                    <a:pt x="114649" y="36573"/>
                  </a:lnTo>
                  <a:lnTo>
                    <a:pt x="97433" y="54299"/>
                  </a:lnTo>
                  <a:lnTo>
                    <a:pt x="86507" y="65337"/>
                  </a:lnTo>
                  <a:lnTo>
                    <a:pt x="80372" y="70651"/>
                  </a:lnTo>
                  <a:lnTo>
                    <a:pt x="73740" y="75887"/>
                  </a:lnTo>
                  <a:lnTo>
                    <a:pt x="66776" y="81072"/>
                  </a:lnTo>
                  <a:lnTo>
                    <a:pt x="61285" y="86221"/>
                  </a:lnTo>
                  <a:lnTo>
                    <a:pt x="56777" y="91347"/>
                  </a:lnTo>
                  <a:lnTo>
                    <a:pt x="52924" y="96458"/>
                  </a:lnTo>
                  <a:lnTo>
                    <a:pt x="48661" y="101559"/>
                  </a:lnTo>
                  <a:lnTo>
                    <a:pt x="44123" y="106653"/>
                  </a:lnTo>
                  <a:lnTo>
                    <a:pt x="39404" y="111742"/>
                  </a:lnTo>
                  <a:lnTo>
                    <a:pt x="35409" y="116828"/>
                  </a:lnTo>
                  <a:lnTo>
                    <a:pt x="31898" y="121912"/>
                  </a:lnTo>
                  <a:lnTo>
                    <a:pt x="28711" y="126994"/>
                  </a:lnTo>
                  <a:lnTo>
                    <a:pt x="24890" y="131230"/>
                  </a:lnTo>
                  <a:lnTo>
                    <a:pt x="20648" y="134900"/>
                  </a:lnTo>
                  <a:lnTo>
                    <a:pt x="16125" y="138193"/>
                  </a:lnTo>
                  <a:lnTo>
                    <a:pt x="12263" y="141235"/>
                  </a:lnTo>
                  <a:lnTo>
                    <a:pt x="5710" y="146873"/>
                  </a:lnTo>
                  <a:lnTo>
                    <a:pt x="3624" y="149562"/>
                  </a:lnTo>
                  <a:lnTo>
                    <a:pt x="1305" y="154808"/>
                  </a:lnTo>
                  <a:lnTo>
                    <a:pt x="276" y="159961"/>
                  </a:lnTo>
                  <a:lnTo>
                    <a:pt x="0" y="162521"/>
                  </a:lnTo>
                  <a:lnTo>
                    <a:pt x="664" y="164227"/>
                  </a:lnTo>
                  <a:lnTo>
                    <a:pt x="1955" y="165365"/>
                  </a:lnTo>
                  <a:lnTo>
                    <a:pt x="3663" y="166123"/>
                  </a:lnTo>
                  <a:lnTo>
                    <a:pt x="10081" y="166966"/>
                  </a:lnTo>
                  <a:lnTo>
                    <a:pt x="14166" y="167191"/>
                  </a:lnTo>
                  <a:lnTo>
                    <a:pt x="25484" y="167440"/>
                  </a:lnTo>
                  <a:lnTo>
                    <a:pt x="155686" y="167640"/>
                  </a:lnTo>
                  <a:lnTo>
                    <a:pt x="164632" y="168486"/>
                  </a:lnTo>
                  <a:lnTo>
                    <a:pt x="173139" y="169897"/>
                  </a:lnTo>
                  <a:lnTo>
                    <a:pt x="181352" y="171685"/>
                  </a:lnTo>
                  <a:lnTo>
                    <a:pt x="188524" y="172876"/>
                  </a:lnTo>
                  <a:lnTo>
                    <a:pt x="194999" y="173671"/>
                  </a:lnTo>
                  <a:lnTo>
                    <a:pt x="201012" y="174201"/>
                  </a:lnTo>
                  <a:lnTo>
                    <a:pt x="206715" y="175400"/>
                  </a:lnTo>
                  <a:lnTo>
                    <a:pt x="212212" y="177047"/>
                  </a:lnTo>
                  <a:lnTo>
                    <a:pt x="225116" y="181728"/>
                  </a:lnTo>
                  <a:lnTo>
                    <a:pt x="231401" y="182368"/>
                  </a:lnTo>
                  <a:lnTo>
                    <a:pt x="243548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1" name="SMARTInkAnnotation305"/>
            <p:cNvSpPr/>
            <p:nvPr/>
          </p:nvSpPr>
          <p:spPr>
            <a:xfrm>
              <a:off x="6807022" y="2926080"/>
              <a:ext cx="99167" cy="15241"/>
            </a:xfrm>
            <a:custGeom>
              <a:avLst/>
              <a:gdLst/>
              <a:ahLst/>
              <a:cxnLst/>
              <a:rect l="0" t="0" r="0" b="0"/>
              <a:pathLst>
                <a:path w="99167" h="15241">
                  <a:moveTo>
                    <a:pt x="0" y="15240"/>
                  </a:moveTo>
                  <a:lnTo>
                    <a:pt x="0" y="11195"/>
                  </a:lnTo>
                  <a:lnTo>
                    <a:pt x="849" y="10003"/>
                  </a:lnTo>
                  <a:lnTo>
                    <a:pt x="2262" y="9209"/>
                  </a:lnTo>
                  <a:lnTo>
                    <a:pt x="4050" y="8679"/>
                  </a:lnTo>
                  <a:lnTo>
                    <a:pt x="6938" y="8326"/>
                  </a:lnTo>
                  <a:lnTo>
                    <a:pt x="10559" y="8091"/>
                  </a:lnTo>
                  <a:lnTo>
                    <a:pt x="14668" y="7934"/>
                  </a:lnTo>
                  <a:lnTo>
                    <a:pt x="18254" y="6983"/>
                  </a:lnTo>
                  <a:lnTo>
                    <a:pt x="21493" y="5502"/>
                  </a:lnTo>
                  <a:lnTo>
                    <a:pt x="24500" y="3668"/>
                  </a:lnTo>
                  <a:lnTo>
                    <a:pt x="27352" y="2446"/>
                  </a:lnTo>
                  <a:lnTo>
                    <a:pt x="30101" y="1630"/>
                  </a:lnTo>
                  <a:lnTo>
                    <a:pt x="32781" y="1087"/>
                  </a:lnTo>
                  <a:lnTo>
                    <a:pt x="36263" y="725"/>
                  </a:lnTo>
                  <a:lnTo>
                    <a:pt x="40279" y="484"/>
                  </a:lnTo>
                  <a:lnTo>
                    <a:pt x="48415" y="215"/>
                  </a:lnTo>
                  <a:lnTo>
                    <a:pt x="58607" y="64"/>
                  </a:lnTo>
                  <a:lnTo>
                    <a:pt x="99166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2" name="SMARTInkAnnotation306"/>
            <p:cNvSpPr/>
            <p:nvPr/>
          </p:nvSpPr>
          <p:spPr>
            <a:xfrm>
              <a:off x="6968822" y="2804160"/>
              <a:ext cx="204349" cy="106642"/>
            </a:xfrm>
            <a:custGeom>
              <a:avLst/>
              <a:gdLst/>
              <a:ahLst/>
              <a:cxnLst/>
              <a:rect l="0" t="0" r="0" b="0"/>
              <a:pathLst>
                <a:path w="204349" h="106642">
                  <a:moveTo>
                    <a:pt x="82300" y="0"/>
                  </a:moveTo>
                  <a:lnTo>
                    <a:pt x="82300" y="6561"/>
                  </a:lnTo>
                  <a:lnTo>
                    <a:pt x="80038" y="9407"/>
                  </a:lnTo>
                  <a:lnTo>
                    <a:pt x="78249" y="11351"/>
                  </a:lnTo>
                  <a:lnTo>
                    <a:pt x="77056" y="13494"/>
                  </a:lnTo>
                  <a:lnTo>
                    <a:pt x="76261" y="15769"/>
                  </a:lnTo>
                  <a:lnTo>
                    <a:pt x="75730" y="18133"/>
                  </a:lnTo>
                  <a:lnTo>
                    <a:pt x="74530" y="20555"/>
                  </a:lnTo>
                  <a:lnTo>
                    <a:pt x="72882" y="23017"/>
                  </a:lnTo>
                  <a:lnTo>
                    <a:pt x="70936" y="25505"/>
                  </a:lnTo>
                  <a:lnTo>
                    <a:pt x="67944" y="28010"/>
                  </a:lnTo>
                  <a:lnTo>
                    <a:pt x="64253" y="30527"/>
                  </a:lnTo>
                  <a:lnTo>
                    <a:pt x="60097" y="33051"/>
                  </a:lnTo>
                  <a:lnTo>
                    <a:pt x="55632" y="36428"/>
                  </a:lnTo>
                  <a:lnTo>
                    <a:pt x="50960" y="40372"/>
                  </a:lnTo>
                  <a:lnTo>
                    <a:pt x="42097" y="48423"/>
                  </a:lnTo>
                  <a:lnTo>
                    <a:pt x="35331" y="54823"/>
                  </a:lnTo>
                  <a:lnTo>
                    <a:pt x="3824" y="86019"/>
                  </a:lnTo>
                  <a:lnTo>
                    <a:pt x="2014" y="88673"/>
                  </a:lnTo>
                  <a:lnTo>
                    <a:pt x="805" y="91288"/>
                  </a:lnTo>
                  <a:lnTo>
                    <a:pt x="0" y="93879"/>
                  </a:lnTo>
                  <a:lnTo>
                    <a:pt x="1159" y="96452"/>
                  </a:lnTo>
                  <a:lnTo>
                    <a:pt x="3626" y="99015"/>
                  </a:lnTo>
                  <a:lnTo>
                    <a:pt x="6965" y="101570"/>
                  </a:lnTo>
                  <a:lnTo>
                    <a:pt x="10888" y="103274"/>
                  </a:lnTo>
                  <a:lnTo>
                    <a:pt x="15197" y="104409"/>
                  </a:lnTo>
                  <a:lnTo>
                    <a:pt x="19766" y="105166"/>
                  </a:lnTo>
                  <a:lnTo>
                    <a:pt x="25354" y="105671"/>
                  </a:lnTo>
                  <a:lnTo>
                    <a:pt x="31623" y="106007"/>
                  </a:lnTo>
                  <a:lnTo>
                    <a:pt x="38343" y="106232"/>
                  </a:lnTo>
                  <a:lnTo>
                    <a:pt x="64001" y="106548"/>
                  </a:lnTo>
                  <a:lnTo>
                    <a:pt x="93075" y="106641"/>
                  </a:lnTo>
                  <a:lnTo>
                    <a:pt x="103044" y="105807"/>
                  </a:lnTo>
                  <a:lnTo>
                    <a:pt x="113080" y="104405"/>
                  </a:lnTo>
                  <a:lnTo>
                    <a:pt x="123161" y="102623"/>
                  </a:lnTo>
                  <a:lnTo>
                    <a:pt x="133273" y="101436"/>
                  </a:lnTo>
                  <a:lnTo>
                    <a:pt x="143403" y="100644"/>
                  </a:lnTo>
                  <a:lnTo>
                    <a:pt x="153547" y="100116"/>
                  </a:lnTo>
                  <a:lnTo>
                    <a:pt x="162006" y="98918"/>
                  </a:lnTo>
                  <a:lnTo>
                    <a:pt x="169339" y="97272"/>
                  </a:lnTo>
                  <a:lnTo>
                    <a:pt x="175924" y="95328"/>
                  </a:lnTo>
                  <a:lnTo>
                    <a:pt x="182008" y="94032"/>
                  </a:lnTo>
                  <a:lnTo>
                    <a:pt x="187759" y="93168"/>
                  </a:lnTo>
                  <a:lnTo>
                    <a:pt x="204348" y="914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3" name="SMARTInkAnnotation307"/>
            <p:cNvSpPr/>
            <p:nvPr/>
          </p:nvSpPr>
          <p:spPr>
            <a:xfrm>
              <a:off x="7104517" y="2804160"/>
              <a:ext cx="61026" cy="266701"/>
            </a:xfrm>
            <a:custGeom>
              <a:avLst/>
              <a:gdLst/>
              <a:ahLst/>
              <a:cxnLst/>
              <a:rect l="0" t="0" r="0" b="0"/>
              <a:pathLst>
                <a:path w="61026" h="266701">
                  <a:moveTo>
                    <a:pt x="61025" y="0"/>
                  </a:moveTo>
                  <a:lnTo>
                    <a:pt x="54457" y="6561"/>
                  </a:lnTo>
                  <a:lnTo>
                    <a:pt x="53868" y="9407"/>
                  </a:lnTo>
                  <a:lnTo>
                    <a:pt x="53607" y="14341"/>
                  </a:lnTo>
                  <a:lnTo>
                    <a:pt x="53490" y="22178"/>
                  </a:lnTo>
                  <a:lnTo>
                    <a:pt x="52611" y="26639"/>
                  </a:lnTo>
                  <a:lnTo>
                    <a:pt x="51178" y="31306"/>
                  </a:lnTo>
                  <a:lnTo>
                    <a:pt x="49376" y="36111"/>
                  </a:lnTo>
                  <a:lnTo>
                    <a:pt x="48174" y="41007"/>
                  </a:lnTo>
                  <a:lnTo>
                    <a:pt x="47371" y="45965"/>
                  </a:lnTo>
                  <a:lnTo>
                    <a:pt x="46836" y="50963"/>
                  </a:lnTo>
                  <a:lnTo>
                    <a:pt x="45633" y="56835"/>
                  </a:lnTo>
                  <a:lnTo>
                    <a:pt x="43984" y="63290"/>
                  </a:lnTo>
                  <a:lnTo>
                    <a:pt x="42036" y="70133"/>
                  </a:lnTo>
                  <a:lnTo>
                    <a:pt x="37612" y="84511"/>
                  </a:lnTo>
                  <a:lnTo>
                    <a:pt x="35246" y="91900"/>
                  </a:lnTo>
                  <a:lnTo>
                    <a:pt x="33667" y="99367"/>
                  </a:lnTo>
                  <a:lnTo>
                    <a:pt x="32616" y="106885"/>
                  </a:lnTo>
                  <a:lnTo>
                    <a:pt x="31915" y="114436"/>
                  </a:lnTo>
                  <a:lnTo>
                    <a:pt x="30600" y="122011"/>
                  </a:lnTo>
                  <a:lnTo>
                    <a:pt x="28875" y="129600"/>
                  </a:lnTo>
                  <a:lnTo>
                    <a:pt x="26879" y="137201"/>
                  </a:lnTo>
                  <a:lnTo>
                    <a:pt x="24699" y="144807"/>
                  </a:lnTo>
                  <a:lnTo>
                    <a:pt x="20018" y="160032"/>
                  </a:lnTo>
                  <a:lnTo>
                    <a:pt x="17583" y="166801"/>
                  </a:lnTo>
                  <a:lnTo>
                    <a:pt x="15112" y="173008"/>
                  </a:lnTo>
                  <a:lnTo>
                    <a:pt x="12618" y="178838"/>
                  </a:lnTo>
                  <a:lnTo>
                    <a:pt x="10107" y="186112"/>
                  </a:lnTo>
                  <a:lnTo>
                    <a:pt x="7585" y="194348"/>
                  </a:lnTo>
                  <a:lnTo>
                    <a:pt x="5058" y="203226"/>
                  </a:lnTo>
                  <a:lnTo>
                    <a:pt x="3371" y="210837"/>
                  </a:lnTo>
                  <a:lnTo>
                    <a:pt x="2247" y="217605"/>
                  </a:lnTo>
                  <a:lnTo>
                    <a:pt x="1498" y="223810"/>
                  </a:lnTo>
                  <a:lnTo>
                    <a:pt x="999" y="229640"/>
                  </a:lnTo>
                  <a:lnTo>
                    <a:pt x="666" y="235220"/>
                  </a:lnTo>
                  <a:lnTo>
                    <a:pt x="296" y="245089"/>
                  </a:lnTo>
                  <a:lnTo>
                    <a:pt x="87" y="255405"/>
                  </a:lnTo>
                  <a:lnTo>
                    <a:pt x="0" y="2667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4" name="SMARTInkAnnotation308"/>
            <p:cNvSpPr/>
            <p:nvPr/>
          </p:nvSpPr>
          <p:spPr>
            <a:xfrm>
              <a:off x="7251447" y="2788928"/>
              <a:ext cx="157260" cy="118107"/>
            </a:xfrm>
            <a:custGeom>
              <a:avLst/>
              <a:gdLst/>
              <a:ahLst/>
              <a:cxnLst/>
              <a:rect l="0" t="0" r="0" b="0"/>
              <a:pathLst>
                <a:path w="157260" h="118107">
                  <a:moveTo>
                    <a:pt x="142937" y="7612"/>
                  </a:moveTo>
                  <a:lnTo>
                    <a:pt x="142937" y="306"/>
                  </a:lnTo>
                  <a:lnTo>
                    <a:pt x="138887" y="85"/>
                  </a:lnTo>
                  <a:lnTo>
                    <a:pt x="135167" y="10"/>
                  </a:lnTo>
                  <a:lnTo>
                    <a:pt x="131574" y="0"/>
                  </a:lnTo>
                  <a:lnTo>
                    <a:pt x="127732" y="844"/>
                  </a:lnTo>
                  <a:lnTo>
                    <a:pt x="122629" y="2253"/>
                  </a:lnTo>
                  <a:lnTo>
                    <a:pt x="116685" y="4039"/>
                  </a:lnTo>
                  <a:lnTo>
                    <a:pt x="111027" y="6077"/>
                  </a:lnTo>
                  <a:lnTo>
                    <a:pt x="105560" y="8282"/>
                  </a:lnTo>
                  <a:lnTo>
                    <a:pt x="100221" y="10599"/>
                  </a:lnTo>
                  <a:lnTo>
                    <a:pt x="85245" y="17688"/>
                  </a:lnTo>
                  <a:lnTo>
                    <a:pt x="76506" y="21949"/>
                  </a:lnTo>
                  <a:lnTo>
                    <a:pt x="68137" y="26484"/>
                  </a:lnTo>
                  <a:lnTo>
                    <a:pt x="60014" y="31200"/>
                  </a:lnTo>
                  <a:lnTo>
                    <a:pt x="52058" y="36037"/>
                  </a:lnTo>
                  <a:lnTo>
                    <a:pt x="45058" y="40956"/>
                  </a:lnTo>
                  <a:lnTo>
                    <a:pt x="38696" y="45927"/>
                  </a:lnTo>
                  <a:lnTo>
                    <a:pt x="32760" y="50936"/>
                  </a:lnTo>
                  <a:lnTo>
                    <a:pt x="27108" y="55968"/>
                  </a:lnTo>
                  <a:lnTo>
                    <a:pt x="16306" y="66074"/>
                  </a:lnTo>
                  <a:lnTo>
                    <a:pt x="4744" y="77239"/>
                  </a:lnTo>
                  <a:lnTo>
                    <a:pt x="2497" y="81124"/>
                  </a:lnTo>
                  <a:lnTo>
                    <a:pt x="999" y="85407"/>
                  </a:lnTo>
                  <a:lnTo>
                    <a:pt x="0" y="89955"/>
                  </a:lnTo>
                  <a:lnTo>
                    <a:pt x="182" y="94681"/>
                  </a:lnTo>
                  <a:lnTo>
                    <a:pt x="1151" y="99525"/>
                  </a:lnTo>
                  <a:lnTo>
                    <a:pt x="2644" y="104447"/>
                  </a:lnTo>
                  <a:lnTo>
                    <a:pt x="6182" y="107729"/>
                  </a:lnTo>
                  <a:lnTo>
                    <a:pt x="11084" y="109916"/>
                  </a:lnTo>
                  <a:lnTo>
                    <a:pt x="16895" y="111375"/>
                  </a:lnTo>
                  <a:lnTo>
                    <a:pt x="23311" y="113194"/>
                  </a:lnTo>
                  <a:lnTo>
                    <a:pt x="37221" y="117473"/>
                  </a:lnTo>
                  <a:lnTo>
                    <a:pt x="45337" y="118106"/>
                  </a:lnTo>
                  <a:lnTo>
                    <a:pt x="54139" y="117681"/>
                  </a:lnTo>
                  <a:lnTo>
                    <a:pt x="63397" y="116552"/>
                  </a:lnTo>
                  <a:lnTo>
                    <a:pt x="72111" y="115799"/>
                  </a:lnTo>
                  <a:lnTo>
                    <a:pt x="80464" y="115296"/>
                  </a:lnTo>
                  <a:lnTo>
                    <a:pt x="88575" y="114961"/>
                  </a:lnTo>
                  <a:lnTo>
                    <a:pt x="96525" y="113892"/>
                  </a:lnTo>
                  <a:lnTo>
                    <a:pt x="104367" y="112332"/>
                  </a:lnTo>
                  <a:lnTo>
                    <a:pt x="112137" y="110446"/>
                  </a:lnTo>
                  <a:lnTo>
                    <a:pt x="119014" y="107494"/>
                  </a:lnTo>
                  <a:lnTo>
                    <a:pt x="125293" y="103834"/>
                  </a:lnTo>
                  <a:lnTo>
                    <a:pt x="131174" y="99700"/>
                  </a:lnTo>
                  <a:lnTo>
                    <a:pt x="136790" y="95251"/>
                  </a:lnTo>
                  <a:lnTo>
                    <a:pt x="142229" y="90591"/>
                  </a:lnTo>
                  <a:lnTo>
                    <a:pt x="147550" y="85791"/>
                  </a:lnTo>
                  <a:lnTo>
                    <a:pt x="151097" y="80898"/>
                  </a:lnTo>
                  <a:lnTo>
                    <a:pt x="153463" y="75943"/>
                  </a:lnTo>
                  <a:lnTo>
                    <a:pt x="155039" y="70946"/>
                  </a:lnTo>
                  <a:lnTo>
                    <a:pt x="156090" y="65921"/>
                  </a:lnTo>
                  <a:lnTo>
                    <a:pt x="156791" y="60878"/>
                  </a:lnTo>
                  <a:lnTo>
                    <a:pt x="157259" y="55823"/>
                  </a:lnTo>
                  <a:lnTo>
                    <a:pt x="156723" y="51606"/>
                  </a:lnTo>
                  <a:lnTo>
                    <a:pt x="155517" y="47948"/>
                  </a:lnTo>
                  <a:lnTo>
                    <a:pt x="153867" y="44662"/>
                  </a:lnTo>
                  <a:lnTo>
                    <a:pt x="151919" y="41626"/>
                  </a:lnTo>
                  <a:lnTo>
                    <a:pt x="149771" y="38754"/>
                  </a:lnTo>
                  <a:lnTo>
                    <a:pt x="147494" y="35994"/>
                  </a:lnTo>
                  <a:lnTo>
                    <a:pt x="144280" y="33306"/>
                  </a:lnTo>
                  <a:lnTo>
                    <a:pt x="140441" y="30668"/>
                  </a:lnTo>
                  <a:lnTo>
                    <a:pt x="136187" y="28063"/>
                  </a:lnTo>
                  <a:lnTo>
                    <a:pt x="132504" y="25479"/>
                  </a:lnTo>
                  <a:lnTo>
                    <a:pt x="129201" y="22910"/>
                  </a:lnTo>
                  <a:lnTo>
                    <a:pt x="126151" y="20351"/>
                  </a:lnTo>
                  <a:lnTo>
                    <a:pt x="123270" y="18644"/>
                  </a:lnTo>
                  <a:lnTo>
                    <a:pt x="120502" y="17507"/>
                  </a:lnTo>
                  <a:lnTo>
                    <a:pt x="112424" y="1523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5" name="SMARTInkAnnotation309"/>
            <p:cNvSpPr/>
            <p:nvPr/>
          </p:nvSpPr>
          <p:spPr>
            <a:xfrm>
              <a:off x="7265182" y="2926080"/>
              <a:ext cx="146877" cy="136674"/>
            </a:xfrm>
            <a:custGeom>
              <a:avLst/>
              <a:gdLst/>
              <a:ahLst/>
              <a:cxnLst/>
              <a:rect l="0" t="0" r="0" b="0"/>
              <a:pathLst>
                <a:path w="146877" h="136674">
                  <a:moveTo>
                    <a:pt x="68177" y="0"/>
                  </a:moveTo>
                  <a:lnTo>
                    <a:pt x="61609" y="0"/>
                  </a:lnTo>
                  <a:lnTo>
                    <a:pt x="58760" y="2258"/>
                  </a:lnTo>
                  <a:lnTo>
                    <a:pt x="56814" y="4046"/>
                  </a:lnTo>
                  <a:lnTo>
                    <a:pt x="53821" y="6084"/>
                  </a:lnTo>
                  <a:lnTo>
                    <a:pt x="50131" y="8289"/>
                  </a:lnTo>
                  <a:lnTo>
                    <a:pt x="45976" y="10606"/>
                  </a:lnTo>
                  <a:lnTo>
                    <a:pt x="42358" y="13844"/>
                  </a:lnTo>
                  <a:lnTo>
                    <a:pt x="39099" y="17696"/>
                  </a:lnTo>
                  <a:lnTo>
                    <a:pt x="36078" y="21958"/>
                  </a:lnTo>
                  <a:lnTo>
                    <a:pt x="32369" y="25645"/>
                  </a:lnTo>
                  <a:lnTo>
                    <a:pt x="28202" y="28950"/>
                  </a:lnTo>
                  <a:lnTo>
                    <a:pt x="23727" y="32000"/>
                  </a:lnTo>
                  <a:lnTo>
                    <a:pt x="19898" y="35727"/>
                  </a:lnTo>
                  <a:lnTo>
                    <a:pt x="16498" y="39905"/>
                  </a:lnTo>
                  <a:lnTo>
                    <a:pt x="13382" y="44383"/>
                  </a:lnTo>
                  <a:lnTo>
                    <a:pt x="10458" y="49062"/>
                  </a:lnTo>
                  <a:lnTo>
                    <a:pt x="7662" y="53875"/>
                  </a:lnTo>
                  <a:lnTo>
                    <a:pt x="4949" y="58777"/>
                  </a:lnTo>
                  <a:lnTo>
                    <a:pt x="3141" y="64585"/>
                  </a:lnTo>
                  <a:lnTo>
                    <a:pt x="1935" y="70996"/>
                  </a:lnTo>
                  <a:lnTo>
                    <a:pt x="1132" y="77811"/>
                  </a:lnTo>
                  <a:lnTo>
                    <a:pt x="596" y="84047"/>
                  </a:lnTo>
                  <a:lnTo>
                    <a:pt x="239" y="89899"/>
                  </a:lnTo>
                  <a:lnTo>
                    <a:pt x="0" y="95492"/>
                  </a:lnTo>
                  <a:lnTo>
                    <a:pt x="689" y="100915"/>
                  </a:lnTo>
                  <a:lnTo>
                    <a:pt x="1996" y="106223"/>
                  </a:lnTo>
                  <a:lnTo>
                    <a:pt x="3715" y="111456"/>
                  </a:lnTo>
                  <a:lnTo>
                    <a:pt x="7403" y="115791"/>
                  </a:lnTo>
                  <a:lnTo>
                    <a:pt x="12406" y="119527"/>
                  </a:lnTo>
                  <a:lnTo>
                    <a:pt x="18283" y="122865"/>
                  </a:lnTo>
                  <a:lnTo>
                    <a:pt x="29332" y="128831"/>
                  </a:lnTo>
                  <a:lnTo>
                    <a:pt x="34653" y="131607"/>
                  </a:lnTo>
                  <a:lnTo>
                    <a:pt x="41590" y="133458"/>
                  </a:lnTo>
                  <a:lnTo>
                    <a:pt x="49604" y="134692"/>
                  </a:lnTo>
                  <a:lnTo>
                    <a:pt x="58338" y="135515"/>
                  </a:lnTo>
                  <a:lnTo>
                    <a:pt x="66703" y="136063"/>
                  </a:lnTo>
                  <a:lnTo>
                    <a:pt x="74823" y="136429"/>
                  </a:lnTo>
                  <a:lnTo>
                    <a:pt x="82779" y="136673"/>
                  </a:lnTo>
                  <a:lnTo>
                    <a:pt x="89778" y="135989"/>
                  </a:lnTo>
                  <a:lnTo>
                    <a:pt x="96138" y="134685"/>
                  </a:lnTo>
                  <a:lnTo>
                    <a:pt x="102075" y="132970"/>
                  </a:lnTo>
                  <a:lnTo>
                    <a:pt x="107726" y="130133"/>
                  </a:lnTo>
                  <a:lnTo>
                    <a:pt x="113189" y="126549"/>
                  </a:lnTo>
                  <a:lnTo>
                    <a:pt x="118527" y="122466"/>
                  </a:lnTo>
                  <a:lnTo>
                    <a:pt x="123780" y="118898"/>
                  </a:lnTo>
                  <a:lnTo>
                    <a:pt x="128978" y="115672"/>
                  </a:lnTo>
                  <a:lnTo>
                    <a:pt x="134138" y="112674"/>
                  </a:lnTo>
                  <a:lnTo>
                    <a:pt x="138424" y="108136"/>
                  </a:lnTo>
                  <a:lnTo>
                    <a:pt x="142131" y="102571"/>
                  </a:lnTo>
                  <a:lnTo>
                    <a:pt x="145449" y="96321"/>
                  </a:lnTo>
                  <a:lnTo>
                    <a:pt x="146814" y="90460"/>
                  </a:lnTo>
                  <a:lnTo>
                    <a:pt x="146876" y="84860"/>
                  </a:lnTo>
                  <a:lnTo>
                    <a:pt x="146070" y="79433"/>
                  </a:lnTo>
                  <a:lnTo>
                    <a:pt x="145532" y="74123"/>
                  </a:lnTo>
                  <a:lnTo>
                    <a:pt x="145175" y="68889"/>
                  </a:lnTo>
                  <a:lnTo>
                    <a:pt x="144935" y="63706"/>
                  </a:lnTo>
                  <a:lnTo>
                    <a:pt x="143929" y="58557"/>
                  </a:lnTo>
                  <a:lnTo>
                    <a:pt x="142410" y="53432"/>
                  </a:lnTo>
                  <a:lnTo>
                    <a:pt x="140550" y="48322"/>
                  </a:lnTo>
                  <a:lnTo>
                    <a:pt x="137615" y="44068"/>
                  </a:lnTo>
                  <a:lnTo>
                    <a:pt x="133962" y="40385"/>
                  </a:lnTo>
                  <a:lnTo>
                    <a:pt x="129833" y="37084"/>
                  </a:lnTo>
                  <a:lnTo>
                    <a:pt x="125385" y="34883"/>
                  </a:lnTo>
                  <a:lnTo>
                    <a:pt x="120725" y="33415"/>
                  </a:lnTo>
                  <a:lnTo>
                    <a:pt x="115923" y="32437"/>
                  </a:lnTo>
                  <a:lnTo>
                    <a:pt x="111873" y="30938"/>
                  </a:lnTo>
                  <a:lnTo>
                    <a:pt x="108326" y="29092"/>
                  </a:lnTo>
                  <a:lnTo>
                    <a:pt x="105115" y="27015"/>
                  </a:lnTo>
                  <a:lnTo>
                    <a:pt x="102125" y="25630"/>
                  </a:lnTo>
                  <a:lnTo>
                    <a:pt x="99285" y="24707"/>
                  </a:lnTo>
                  <a:lnTo>
                    <a:pt x="91061" y="228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6" name="SMARTInkAnnotation310"/>
            <p:cNvSpPr/>
            <p:nvPr/>
          </p:nvSpPr>
          <p:spPr>
            <a:xfrm>
              <a:off x="5700954" y="3169920"/>
              <a:ext cx="549221" cy="53341"/>
            </a:xfrm>
            <a:custGeom>
              <a:avLst/>
              <a:gdLst/>
              <a:ahLst/>
              <a:cxnLst/>
              <a:rect l="0" t="0" r="0" b="0"/>
              <a:pathLst>
                <a:path w="549221" h="53341">
                  <a:moveTo>
                    <a:pt x="0" y="53340"/>
                  </a:moveTo>
                  <a:lnTo>
                    <a:pt x="0" y="49295"/>
                  </a:lnTo>
                  <a:lnTo>
                    <a:pt x="847" y="48103"/>
                  </a:lnTo>
                  <a:lnTo>
                    <a:pt x="2260" y="47309"/>
                  </a:lnTo>
                  <a:lnTo>
                    <a:pt x="4049" y="46780"/>
                  </a:lnTo>
                  <a:lnTo>
                    <a:pt x="19948" y="45929"/>
                  </a:lnTo>
                  <a:lnTo>
                    <a:pt x="32597" y="45813"/>
                  </a:lnTo>
                  <a:lnTo>
                    <a:pt x="41225" y="44936"/>
                  </a:lnTo>
                  <a:lnTo>
                    <a:pt x="51215" y="43503"/>
                  </a:lnTo>
                  <a:lnTo>
                    <a:pt x="101746" y="35123"/>
                  </a:lnTo>
                  <a:lnTo>
                    <a:pt x="116990" y="33575"/>
                  </a:lnTo>
                  <a:lnTo>
                    <a:pt x="133084" y="32543"/>
                  </a:lnTo>
                  <a:lnTo>
                    <a:pt x="149747" y="31856"/>
                  </a:lnTo>
                  <a:lnTo>
                    <a:pt x="168483" y="30551"/>
                  </a:lnTo>
                  <a:lnTo>
                    <a:pt x="209644" y="26843"/>
                  </a:lnTo>
                  <a:lnTo>
                    <a:pt x="248844" y="22372"/>
                  </a:lnTo>
                  <a:lnTo>
                    <a:pt x="267603" y="19995"/>
                  </a:lnTo>
                  <a:lnTo>
                    <a:pt x="286043" y="18410"/>
                  </a:lnTo>
                  <a:lnTo>
                    <a:pt x="304268" y="17353"/>
                  </a:lnTo>
                  <a:lnTo>
                    <a:pt x="322352" y="16649"/>
                  </a:lnTo>
                  <a:lnTo>
                    <a:pt x="341187" y="15332"/>
                  </a:lnTo>
                  <a:lnTo>
                    <a:pt x="380198" y="11612"/>
                  </a:lnTo>
                  <a:lnTo>
                    <a:pt x="399246" y="10282"/>
                  </a:lnTo>
                  <a:lnTo>
                    <a:pt x="417877" y="9395"/>
                  </a:lnTo>
                  <a:lnTo>
                    <a:pt x="436231" y="8803"/>
                  </a:lnTo>
                  <a:lnTo>
                    <a:pt x="454400" y="7562"/>
                  </a:lnTo>
                  <a:lnTo>
                    <a:pt x="472446" y="5888"/>
                  </a:lnTo>
                  <a:lnTo>
                    <a:pt x="490408" y="3925"/>
                  </a:lnTo>
                  <a:lnTo>
                    <a:pt x="504927" y="2617"/>
                  </a:lnTo>
                  <a:lnTo>
                    <a:pt x="517149" y="1745"/>
                  </a:lnTo>
                  <a:lnTo>
                    <a:pt x="54922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7" name="SMARTInkAnnotation311"/>
            <p:cNvSpPr/>
            <p:nvPr/>
          </p:nvSpPr>
          <p:spPr>
            <a:xfrm>
              <a:off x="6982468" y="3185160"/>
              <a:ext cx="587362" cy="15241"/>
            </a:xfrm>
            <a:custGeom>
              <a:avLst/>
              <a:gdLst/>
              <a:ahLst/>
              <a:cxnLst/>
              <a:rect l="0" t="0" r="0" b="0"/>
              <a:pathLst>
                <a:path w="587362" h="15241">
                  <a:moveTo>
                    <a:pt x="0" y="15240"/>
                  </a:moveTo>
                  <a:lnTo>
                    <a:pt x="146010" y="15240"/>
                  </a:lnTo>
                  <a:lnTo>
                    <a:pt x="160908" y="14394"/>
                  </a:lnTo>
                  <a:lnTo>
                    <a:pt x="175924" y="12983"/>
                  </a:lnTo>
                  <a:lnTo>
                    <a:pt x="191021" y="11195"/>
                  </a:lnTo>
                  <a:lnTo>
                    <a:pt x="207018" y="10003"/>
                  </a:lnTo>
                  <a:lnTo>
                    <a:pt x="223616" y="9209"/>
                  </a:lnTo>
                  <a:lnTo>
                    <a:pt x="258726" y="8326"/>
                  </a:lnTo>
                  <a:lnTo>
                    <a:pt x="296933" y="7934"/>
                  </a:lnTo>
                  <a:lnTo>
                    <a:pt x="315766" y="6983"/>
                  </a:lnTo>
                  <a:lnTo>
                    <a:pt x="334255" y="5502"/>
                  </a:lnTo>
                  <a:lnTo>
                    <a:pt x="352514" y="3668"/>
                  </a:lnTo>
                  <a:lnTo>
                    <a:pt x="370620" y="2445"/>
                  </a:lnTo>
                  <a:lnTo>
                    <a:pt x="388622" y="1630"/>
                  </a:lnTo>
                  <a:lnTo>
                    <a:pt x="423599" y="724"/>
                  </a:lnTo>
                  <a:lnTo>
                    <a:pt x="560816" y="12"/>
                  </a:lnTo>
                  <a:lnTo>
                    <a:pt x="58736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8" name="SMARTInkAnnotation312"/>
            <p:cNvSpPr/>
            <p:nvPr/>
          </p:nvSpPr>
          <p:spPr>
            <a:xfrm>
              <a:off x="5828316" y="3337560"/>
              <a:ext cx="243423" cy="228602"/>
            </a:xfrm>
            <a:custGeom>
              <a:avLst/>
              <a:gdLst/>
              <a:ahLst/>
              <a:cxnLst/>
              <a:rect l="0" t="0" r="0" b="0"/>
              <a:pathLst>
                <a:path w="243423" h="228602">
                  <a:moveTo>
                    <a:pt x="78595" y="0"/>
                  </a:moveTo>
                  <a:lnTo>
                    <a:pt x="74546" y="0"/>
                  </a:lnTo>
                  <a:lnTo>
                    <a:pt x="72506" y="847"/>
                  </a:lnTo>
                  <a:lnTo>
                    <a:pt x="65584" y="5237"/>
                  </a:lnTo>
                  <a:lnTo>
                    <a:pt x="58166" y="7761"/>
                  </a:lnTo>
                  <a:lnTo>
                    <a:pt x="53130" y="11352"/>
                  </a:lnTo>
                  <a:lnTo>
                    <a:pt x="45805" y="18027"/>
                  </a:lnTo>
                  <a:lnTo>
                    <a:pt x="41480" y="22178"/>
                  </a:lnTo>
                  <a:lnTo>
                    <a:pt x="37747" y="27485"/>
                  </a:lnTo>
                  <a:lnTo>
                    <a:pt x="34412" y="33564"/>
                  </a:lnTo>
                  <a:lnTo>
                    <a:pt x="31341" y="40156"/>
                  </a:lnTo>
                  <a:lnTo>
                    <a:pt x="27599" y="47091"/>
                  </a:lnTo>
                  <a:lnTo>
                    <a:pt x="23408" y="54254"/>
                  </a:lnTo>
                  <a:lnTo>
                    <a:pt x="18920" y="61569"/>
                  </a:lnTo>
                  <a:lnTo>
                    <a:pt x="15080" y="68986"/>
                  </a:lnTo>
                  <a:lnTo>
                    <a:pt x="11673" y="76471"/>
                  </a:lnTo>
                  <a:lnTo>
                    <a:pt x="8553" y="84001"/>
                  </a:lnTo>
                  <a:lnTo>
                    <a:pt x="5626" y="91561"/>
                  </a:lnTo>
                  <a:lnTo>
                    <a:pt x="114" y="106734"/>
                  </a:lnTo>
                  <a:lnTo>
                    <a:pt x="0" y="114336"/>
                  </a:lnTo>
                  <a:lnTo>
                    <a:pt x="1619" y="121944"/>
                  </a:lnTo>
                  <a:lnTo>
                    <a:pt x="4394" y="129556"/>
                  </a:lnTo>
                  <a:lnTo>
                    <a:pt x="7938" y="137171"/>
                  </a:lnTo>
                  <a:lnTo>
                    <a:pt x="11997" y="144787"/>
                  </a:lnTo>
                  <a:lnTo>
                    <a:pt x="16397" y="152405"/>
                  </a:lnTo>
                  <a:lnTo>
                    <a:pt x="21874" y="159177"/>
                  </a:lnTo>
                  <a:lnTo>
                    <a:pt x="28068" y="165385"/>
                  </a:lnTo>
                  <a:lnTo>
                    <a:pt x="34740" y="171217"/>
                  </a:lnTo>
                  <a:lnTo>
                    <a:pt x="43425" y="175951"/>
                  </a:lnTo>
                  <a:lnTo>
                    <a:pt x="53453" y="179954"/>
                  </a:lnTo>
                  <a:lnTo>
                    <a:pt x="64377" y="183470"/>
                  </a:lnTo>
                  <a:lnTo>
                    <a:pt x="75897" y="185813"/>
                  </a:lnTo>
                  <a:lnTo>
                    <a:pt x="87815" y="187375"/>
                  </a:lnTo>
                  <a:lnTo>
                    <a:pt x="99997" y="188417"/>
                  </a:lnTo>
                  <a:lnTo>
                    <a:pt x="111510" y="189958"/>
                  </a:lnTo>
                  <a:lnTo>
                    <a:pt x="122575" y="191832"/>
                  </a:lnTo>
                  <a:lnTo>
                    <a:pt x="133342" y="193928"/>
                  </a:lnTo>
                  <a:lnTo>
                    <a:pt x="144758" y="194479"/>
                  </a:lnTo>
                  <a:lnTo>
                    <a:pt x="156606" y="194000"/>
                  </a:lnTo>
                  <a:lnTo>
                    <a:pt x="168742" y="192833"/>
                  </a:lnTo>
                  <a:lnTo>
                    <a:pt x="179377" y="191209"/>
                  </a:lnTo>
                  <a:lnTo>
                    <a:pt x="189008" y="189280"/>
                  </a:lnTo>
                  <a:lnTo>
                    <a:pt x="197972" y="187147"/>
                  </a:lnTo>
                  <a:lnTo>
                    <a:pt x="205643" y="184877"/>
                  </a:lnTo>
                  <a:lnTo>
                    <a:pt x="212453" y="182519"/>
                  </a:lnTo>
                  <a:lnTo>
                    <a:pt x="218687" y="180099"/>
                  </a:lnTo>
                  <a:lnTo>
                    <a:pt x="224539" y="177639"/>
                  </a:lnTo>
                  <a:lnTo>
                    <a:pt x="230135" y="175153"/>
                  </a:lnTo>
                  <a:lnTo>
                    <a:pt x="235561" y="172649"/>
                  </a:lnTo>
                  <a:lnTo>
                    <a:pt x="239178" y="170132"/>
                  </a:lnTo>
                  <a:lnTo>
                    <a:pt x="241589" y="167609"/>
                  </a:lnTo>
                  <a:lnTo>
                    <a:pt x="243198" y="165079"/>
                  </a:lnTo>
                  <a:lnTo>
                    <a:pt x="243422" y="162547"/>
                  </a:lnTo>
                  <a:lnTo>
                    <a:pt x="242724" y="160011"/>
                  </a:lnTo>
                  <a:lnTo>
                    <a:pt x="241410" y="157474"/>
                  </a:lnTo>
                  <a:lnTo>
                    <a:pt x="238840" y="155783"/>
                  </a:lnTo>
                  <a:lnTo>
                    <a:pt x="231464" y="153904"/>
                  </a:lnTo>
                  <a:lnTo>
                    <a:pt x="227123" y="152556"/>
                  </a:lnTo>
                  <a:lnTo>
                    <a:pt x="222535" y="150811"/>
                  </a:lnTo>
                  <a:lnTo>
                    <a:pt x="217780" y="148800"/>
                  </a:lnTo>
                  <a:lnTo>
                    <a:pt x="212068" y="148307"/>
                  </a:lnTo>
                  <a:lnTo>
                    <a:pt x="205718" y="148825"/>
                  </a:lnTo>
                  <a:lnTo>
                    <a:pt x="198941" y="150016"/>
                  </a:lnTo>
                  <a:lnTo>
                    <a:pt x="191881" y="151658"/>
                  </a:lnTo>
                  <a:lnTo>
                    <a:pt x="184631" y="153599"/>
                  </a:lnTo>
                  <a:lnTo>
                    <a:pt x="177255" y="155739"/>
                  </a:lnTo>
                  <a:lnTo>
                    <a:pt x="170643" y="158013"/>
                  </a:lnTo>
                  <a:lnTo>
                    <a:pt x="164539" y="160376"/>
                  </a:lnTo>
                  <a:lnTo>
                    <a:pt x="158776" y="162797"/>
                  </a:lnTo>
                  <a:lnTo>
                    <a:pt x="154085" y="166105"/>
                  </a:lnTo>
                  <a:lnTo>
                    <a:pt x="150111" y="170003"/>
                  </a:lnTo>
                  <a:lnTo>
                    <a:pt x="146614" y="174296"/>
                  </a:lnTo>
                  <a:lnTo>
                    <a:pt x="142728" y="181322"/>
                  </a:lnTo>
                  <a:lnTo>
                    <a:pt x="141692" y="184382"/>
                  </a:lnTo>
                  <a:lnTo>
                    <a:pt x="142696" y="188115"/>
                  </a:lnTo>
                  <a:lnTo>
                    <a:pt x="145061" y="192296"/>
                  </a:lnTo>
                  <a:lnTo>
                    <a:pt x="148333" y="196778"/>
                  </a:lnTo>
                  <a:lnTo>
                    <a:pt x="153056" y="200612"/>
                  </a:lnTo>
                  <a:lnTo>
                    <a:pt x="158748" y="204015"/>
                  </a:lnTo>
                  <a:lnTo>
                    <a:pt x="190202" y="219605"/>
                  </a:lnTo>
                  <a:lnTo>
                    <a:pt x="198768" y="222603"/>
                  </a:lnTo>
                  <a:lnTo>
                    <a:pt x="207021" y="224602"/>
                  </a:lnTo>
                  <a:lnTo>
                    <a:pt x="231156" y="22860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9" name="SMARTInkAnnotation313"/>
            <p:cNvSpPr/>
            <p:nvPr/>
          </p:nvSpPr>
          <p:spPr>
            <a:xfrm>
              <a:off x="7145532" y="3314700"/>
              <a:ext cx="210083" cy="190261"/>
            </a:xfrm>
            <a:custGeom>
              <a:avLst/>
              <a:gdLst/>
              <a:ahLst/>
              <a:cxnLst/>
              <a:rect l="0" t="0" r="0" b="0"/>
              <a:pathLst>
                <a:path w="210083" h="190261">
                  <a:moveTo>
                    <a:pt x="103919" y="0"/>
                  </a:moveTo>
                  <a:lnTo>
                    <a:pt x="99869" y="4045"/>
                  </a:lnTo>
                  <a:lnTo>
                    <a:pt x="93360" y="8289"/>
                  </a:lnTo>
                  <a:lnTo>
                    <a:pt x="89252" y="10606"/>
                  </a:lnTo>
                  <a:lnTo>
                    <a:pt x="84817" y="13844"/>
                  </a:lnTo>
                  <a:lnTo>
                    <a:pt x="80166" y="17696"/>
                  </a:lnTo>
                  <a:lnTo>
                    <a:pt x="75371" y="21958"/>
                  </a:lnTo>
                  <a:lnTo>
                    <a:pt x="63261" y="33466"/>
                  </a:lnTo>
                  <a:lnTo>
                    <a:pt x="56473" y="40090"/>
                  </a:lnTo>
                  <a:lnTo>
                    <a:pt x="50251" y="47047"/>
                  </a:lnTo>
                  <a:lnTo>
                    <a:pt x="44410" y="54225"/>
                  </a:lnTo>
                  <a:lnTo>
                    <a:pt x="38819" y="61550"/>
                  </a:lnTo>
                  <a:lnTo>
                    <a:pt x="33396" y="68127"/>
                  </a:lnTo>
                  <a:lnTo>
                    <a:pt x="28087" y="74204"/>
                  </a:lnTo>
                  <a:lnTo>
                    <a:pt x="22851" y="79950"/>
                  </a:lnTo>
                  <a:lnTo>
                    <a:pt x="17666" y="86320"/>
                  </a:lnTo>
                  <a:lnTo>
                    <a:pt x="12516" y="93107"/>
                  </a:lnTo>
                  <a:lnTo>
                    <a:pt x="7385" y="100171"/>
                  </a:lnTo>
                  <a:lnTo>
                    <a:pt x="3966" y="106574"/>
                  </a:lnTo>
                  <a:lnTo>
                    <a:pt x="1686" y="112536"/>
                  </a:lnTo>
                  <a:lnTo>
                    <a:pt x="166" y="118204"/>
                  </a:lnTo>
                  <a:lnTo>
                    <a:pt x="0" y="124523"/>
                  </a:lnTo>
                  <a:lnTo>
                    <a:pt x="736" y="131275"/>
                  </a:lnTo>
                  <a:lnTo>
                    <a:pt x="2076" y="138317"/>
                  </a:lnTo>
                  <a:lnTo>
                    <a:pt x="5511" y="144704"/>
                  </a:lnTo>
                  <a:lnTo>
                    <a:pt x="10345" y="150656"/>
                  </a:lnTo>
                  <a:lnTo>
                    <a:pt x="16108" y="156317"/>
                  </a:lnTo>
                  <a:lnTo>
                    <a:pt x="21647" y="160938"/>
                  </a:lnTo>
                  <a:lnTo>
                    <a:pt x="27035" y="164866"/>
                  </a:lnTo>
                  <a:lnTo>
                    <a:pt x="32321" y="168330"/>
                  </a:lnTo>
                  <a:lnTo>
                    <a:pt x="39236" y="172334"/>
                  </a:lnTo>
                  <a:lnTo>
                    <a:pt x="55959" y="181297"/>
                  </a:lnTo>
                  <a:lnTo>
                    <a:pt x="65165" y="184365"/>
                  </a:lnTo>
                  <a:lnTo>
                    <a:pt x="74692" y="186410"/>
                  </a:lnTo>
                  <a:lnTo>
                    <a:pt x="84434" y="187773"/>
                  </a:lnTo>
                  <a:lnTo>
                    <a:pt x="94319" y="188682"/>
                  </a:lnTo>
                  <a:lnTo>
                    <a:pt x="104300" y="189288"/>
                  </a:lnTo>
                  <a:lnTo>
                    <a:pt x="124430" y="189961"/>
                  </a:lnTo>
                  <a:lnTo>
                    <a:pt x="144677" y="190260"/>
                  </a:lnTo>
                  <a:lnTo>
                    <a:pt x="153974" y="189493"/>
                  </a:lnTo>
                  <a:lnTo>
                    <a:pt x="162716" y="188135"/>
                  </a:lnTo>
                  <a:lnTo>
                    <a:pt x="171087" y="186383"/>
                  </a:lnTo>
                  <a:lnTo>
                    <a:pt x="178362" y="183522"/>
                  </a:lnTo>
                  <a:lnTo>
                    <a:pt x="184907" y="179922"/>
                  </a:lnTo>
                  <a:lnTo>
                    <a:pt x="190967" y="175827"/>
                  </a:lnTo>
                  <a:lnTo>
                    <a:pt x="195853" y="172252"/>
                  </a:lnTo>
                  <a:lnTo>
                    <a:pt x="199958" y="169021"/>
                  </a:lnTo>
                  <a:lnTo>
                    <a:pt x="203543" y="166021"/>
                  </a:lnTo>
                  <a:lnTo>
                    <a:pt x="205932" y="163173"/>
                  </a:lnTo>
                  <a:lnTo>
                    <a:pt x="207526" y="160429"/>
                  </a:lnTo>
                  <a:lnTo>
                    <a:pt x="208587" y="157753"/>
                  </a:lnTo>
                  <a:lnTo>
                    <a:pt x="209295" y="154275"/>
                  </a:lnTo>
                  <a:lnTo>
                    <a:pt x="209769" y="150263"/>
                  </a:lnTo>
                  <a:lnTo>
                    <a:pt x="210082" y="145896"/>
                  </a:lnTo>
                  <a:lnTo>
                    <a:pt x="208597" y="142137"/>
                  </a:lnTo>
                  <a:lnTo>
                    <a:pt x="205912" y="138785"/>
                  </a:lnTo>
                  <a:lnTo>
                    <a:pt x="202426" y="135703"/>
                  </a:lnTo>
                  <a:lnTo>
                    <a:pt x="198407" y="132802"/>
                  </a:lnTo>
                  <a:lnTo>
                    <a:pt x="194033" y="130021"/>
                  </a:lnTo>
                  <a:lnTo>
                    <a:pt x="189423" y="127321"/>
                  </a:lnTo>
                  <a:lnTo>
                    <a:pt x="184652" y="125521"/>
                  </a:lnTo>
                  <a:lnTo>
                    <a:pt x="179778" y="124320"/>
                  </a:lnTo>
                  <a:lnTo>
                    <a:pt x="174833" y="123520"/>
                  </a:lnTo>
                  <a:lnTo>
                    <a:pt x="169841" y="122987"/>
                  </a:lnTo>
                  <a:lnTo>
                    <a:pt x="164819" y="122631"/>
                  </a:lnTo>
                  <a:lnTo>
                    <a:pt x="155565" y="122236"/>
                  </a:lnTo>
                  <a:lnTo>
                    <a:pt x="148627" y="122060"/>
                  </a:lnTo>
                  <a:lnTo>
                    <a:pt x="146438" y="122860"/>
                  </a:lnTo>
                  <a:lnTo>
                    <a:pt x="144979" y="124240"/>
                  </a:lnTo>
                  <a:lnTo>
                    <a:pt x="144005" y="126007"/>
                  </a:lnTo>
                  <a:lnTo>
                    <a:pt x="142924" y="130227"/>
                  </a:lnTo>
                  <a:lnTo>
                    <a:pt x="142636" y="132538"/>
                  </a:lnTo>
                  <a:lnTo>
                    <a:pt x="143291" y="135772"/>
                  </a:lnTo>
                  <a:lnTo>
                    <a:pt x="144574" y="139621"/>
                  </a:lnTo>
                  <a:lnTo>
                    <a:pt x="146279" y="143881"/>
                  </a:lnTo>
                  <a:lnTo>
                    <a:pt x="149110" y="148414"/>
                  </a:lnTo>
                  <a:lnTo>
                    <a:pt x="152693" y="153129"/>
                  </a:lnTo>
                  <a:lnTo>
                    <a:pt x="156776" y="157966"/>
                  </a:lnTo>
                  <a:lnTo>
                    <a:pt x="161193" y="162038"/>
                  </a:lnTo>
                  <a:lnTo>
                    <a:pt x="165833" y="165598"/>
                  </a:lnTo>
                  <a:lnTo>
                    <a:pt x="170622" y="168818"/>
                  </a:lnTo>
                  <a:lnTo>
                    <a:pt x="174662" y="171812"/>
                  </a:lnTo>
                  <a:lnTo>
                    <a:pt x="178202" y="174655"/>
                  </a:lnTo>
                  <a:lnTo>
                    <a:pt x="187827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00" name="SMARTInkAnnotation314"/>
            <p:cNvSpPr/>
            <p:nvPr/>
          </p:nvSpPr>
          <p:spPr>
            <a:xfrm>
              <a:off x="5632310" y="3856167"/>
              <a:ext cx="213577" cy="212914"/>
            </a:xfrm>
            <a:custGeom>
              <a:avLst/>
              <a:gdLst/>
              <a:ahLst/>
              <a:cxnLst/>
              <a:rect l="0" t="0" r="0" b="0"/>
              <a:pathLst>
                <a:path w="213577" h="212914">
                  <a:moveTo>
                    <a:pt x="38131" y="52893"/>
                  </a:moveTo>
                  <a:lnTo>
                    <a:pt x="38131" y="63499"/>
                  </a:lnTo>
                  <a:lnTo>
                    <a:pt x="37283" y="66737"/>
                  </a:lnTo>
                  <a:lnTo>
                    <a:pt x="35871" y="70589"/>
                  </a:lnTo>
                  <a:lnTo>
                    <a:pt x="34082" y="74851"/>
                  </a:lnTo>
                  <a:lnTo>
                    <a:pt x="32888" y="78538"/>
                  </a:lnTo>
                  <a:lnTo>
                    <a:pt x="31563" y="84893"/>
                  </a:lnTo>
                  <a:lnTo>
                    <a:pt x="31210" y="88620"/>
                  </a:lnTo>
                  <a:lnTo>
                    <a:pt x="30974" y="92798"/>
                  </a:lnTo>
                  <a:lnTo>
                    <a:pt x="30817" y="97276"/>
                  </a:lnTo>
                  <a:lnTo>
                    <a:pt x="29865" y="101108"/>
                  </a:lnTo>
                  <a:lnTo>
                    <a:pt x="26547" y="107624"/>
                  </a:lnTo>
                  <a:lnTo>
                    <a:pt x="25322" y="111394"/>
                  </a:lnTo>
                  <a:lnTo>
                    <a:pt x="24507" y="115600"/>
                  </a:lnTo>
                  <a:lnTo>
                    <a:pt x="23963" y="120098"/>
                  </a:lnTo>
                  <a:lnTo>
                    <a:pt x="23600" y="123943"/>
                  </a:lnTo>
                  <a:lnTo>
                    <a:pt x="23197" y="130473"/>
                  </a:lnTo>
                  <a:lnTo>
                    <a:pt x="22242" y="134246"/>
                  </a:lnTo>
                  <a:lnTo>
                    <a:pt x="20758" y="138455"/>
                  </a:lnTo>
                  <a:lnTo>
                    <a:pt x="18921" y="142955"/>
                  </a:lnTo>
                  <a:lnTo>
                    <a:pt x="17696" y="147648"/>
                  </a:lnTo>
                  <a:lnTo>
                    <a:pt x="16880" y="152470"/>
                  </a:lnTo>
                  <a:lnTo>
                    <a:pt x="16336" y="157378"/>
                  </a:lnTo>
                  <a:lnTo>
                    <a:pt x="15125" y="161496"/>
                  </a:lnTo>
                  <a:lnTo>
                    <a:pt x="13471" y="165088"/>
                  </a:lnTo>
                  <a:lnTo>
                    <a:pt x="10220" y="171338"/>
                  </a:lnTo>
                  <a:lnTo>
                    <a:pt x="8775" y="176938"/>
                  </a:lnTo>
                  <a:lnTo>
                    <a:pt x="7541" y="178769"/>
                  </a:lnTo>
                  <a:lnTo>
                    <a:pt x="5873" y="179991"/>
                  </a:lnTo>
                  <a:lnTo>
                    <a:pt x="3912" y="180805"/>
                  </a:lnTo>
                  <a:lnTo>
                    <a:pt x="2605" y="182194"/>
                  </a:lnTo>
                  <a:lnTo>
                    <a:pt x="1734" y="183967"/>
                  </a:lnTo>
                  <a:lnTo>
                    <a:pt x="0" y="190022"/>
                  </a:lnTo>
                  <a:lnTo>
                    <a:pt x="4042" y="185998"/>
                  </a:lnTo>
                  <a:lnTo>
                    <a:pt x="5235" y="183117"/>
                  </a:lnTo>
                  <a:lnTo>
                    <a:pt x="6029" y="179503"/>
                  </a:lnTo>
                  <a:lnTo>
                    <a:pt x="6559" y="175399"/>
                  </a:lnTo>
                  <a:lnTo>
                    <a:pt x="7759" y="171818"/>
                  </a:lnTo>
                  <a:lnTo>
                    <a:pt x="11354" y="165579"/>
                  </a:lnTo>
                  <a:lnTo>
                    <a:pt x="13499" y="161037"/>
                  </a:lnTo>
                  <a:lnTo>
                    <a:pt x="15777" y="155469"/>
                  </a:lnTo>
                  <a:lnTo>
                    <a:pt x="18143" y="149217"/>
                  </a:lnTo>
                  <a:lnTo>
                    <a:pt x="21415" y="143356"/>
                  </a:lnTo>
                  <a:lnTo>
                    <a:pt x="25292" y="137755"/>
                  </a:lnTo>
                  <a:lnTo>
                    <a:pt x="29572" y="132328"/>
                  </a:lnTo>
                  <a:lnTo>
                    <a:pt x="33272" y="127016"/>
                  </a:lnTo>
                  <a:lnTo>
                    <a:pt x="36587" y="121782"/>
                  </a:lnTo>
                  <a:lnTo>
                    <a:pt x="39644" y="116599"/>
                  </a:lnTo>
                  <a:lnTo>
                    <a:pt x="42530" y="111451"/>
                  </a:lnTo>
                  <a:lnTo>
                    <a:pt x="47997" y="101214"/>
                  </a:lnTo>
                  <a:lnTo>
                    <a:pt x="51489" y="95267"/>
                  </a:lnTo>
                  <a:lnTo>
                    <a:pt x="63654" y="75609"/>
                  </a:lnTo>
                  <a:lnTo>
                    <a:pt x="67013" y="69730"/>
                  </a:lnTo>
                  <a:lnTo>
                    <a:pt x="73004" y="58683"/>
                  </a:lnTo>
                  <a:lnTo>
                    <a:pt x="78492" y="48129"/>
                  </a:lnTo>
                  <a:lnTo>
                    <a:pt x="81142" y="43790"/>
                  </a:lnTo>
                  <a:lnTo>
                    <a:pt x="83756" y="40051"/>
                  </a:lnTo>
                  <a:lnTo>
                    <a:pt x="88921" y="33639"/>
                  </a:lnTo>
                  <a:lnTo>
                    <a:pt x="94042" y="27967"/>
                  </a:lnTo>
                  <a:lnTo>
                    <a:pt x="99142" y="22624"/>
                  </a:lnTo>
                  <a:lnTo>
                    <a:pt x="101690" y="20014"/>
                  </a:lnTo>
                  <a:lnTo>
                    <a:pt x="103388" y="17427"/>
                  </a:lnTo>
                  <a:lnTo>
                    <a:pt x="105274" y="12295"/>
                  </a:lnTo>
                  <a:lnTo>
                    <a:pt x="108373" y="7192"/>
                  </a:lnTo>
                  <a:lnTo>
                    <a:pt x="113218" y="1062"/>
                  </a:lnTo>
                  <a:lnTo>
                    <a:pt x="114464" y="559"/>
                  </a:lnTo>
                  <a:lnTo>
                    <a:pt x="118108" y="0"/>
                  </a:lnTo>
                  <a:lnTo>
                    <a:pt x="120266" y="698"/>
                  </a:lnTo>
                  <a:lnTo>
                    <a:pt x="124924" y="3731"/>
                  </a:lnTo>
                  <a:lnTo>
                    <a:pt x="126506" y="5725"/>
                  </a:lnTo>
                  <a:lnTo>
                    <a:pt x="127560" y="7901"/>
                  </a:lnTo>
                  <a:lnTo>
                    <a:pt x="128262" y="10199"/>
                  </a:lnTo>
                  <a:lnTo>
                    <a:pt x="131304" y="15009"/>
                  </a:lnTo>
                  <a:lnTo>
                    <a:pt x="135480" y="20816"/>
                  </a:lnTo>
                  <a:lnTo>
                    <a:pt x="137780" y="24735"/>
                  </a:lnTo>
                  <a:lnTo>
                    <a:pt x="140162" y="29041"/>
                  </a:lnTo>
                  <a:lnTo>
                    <a:pt x="145068" y="38341"/>
                  </a:lnTo>
                  <a:lnTo>
                    <a:pt x="147562" y="43192"/>
                  </a:lnTo>
                  <a:lnTo>
                    <a:pt x="150921" y="48966"/>
                  </a:lnTo>
                  <a:lnTo>
                    <a:pt x="162899" y="68381"/>
                  </a:lnTo>
                  <a:lnTo>
                    <a:pt x="166230" y="74225"/>
                  </a:lnTo>
                  <a:lnTo>
                    <a:pt x="169299" y="79814"/>
                  </a:lnTo>
                  <a:lnTo>
                    <a:pt x="172192" y="86081"/>
                  </a:lnTo>
                  <a:lnTo>
                    <a:pt x="174969" y="92798"/>
                  </a:lnTo>
                  <a:lnTo>
                    <a:pt x="177667" y="99816"/>
                  </a:lnTo>
                  <a:lnTo>
                    <a:pt x="180313" y="106189"/>
                  </a:lnTo>
                  <a:lnTo>
                    <a:pt x="182926" y="112130"/>
                  </a:lnTo>
                  <a:lnTo>
                    <a:pt x="188088" y="123247"/>
                  </a:lnTo>
                  <a:lnTo>
                    <a:pt x="193207" y="133832"/>
                  </a:lnTo>
                  <a:lnTo>
                    <a:pt x="194912" y="139873"/>
                  </a:lnTo>
                  <a:lnTo>
                    <a:pt x="196047" y="146439"/>
                  </a:lnTo>
                  <a:lnTo>
                    <a:pt x="196805" y="153357"/>
                  </a:lnTo>
                  <a:lnTo>
                    <a:pt x="198158" y="158816"/>
                  </a:lnTo>
                  <a:lnTo>
                    <a:pt x="199907" y="163302"/>
                  </a:lnTo>
                  <a:lnTo>
                    <a:pt x="201921" y="167139"/>
                  </a:lnTo>
                  <a:lnTo>
                    <a:pt x="203263" y="171390"/>
                  </a:lnTo>
                  <a:lnTo>
                    <a:pt x="204159" y="175918"/>
                  </a:lnTo>
                  <a:lnTo>
                    <a:pt x="204755" y="180630"/>
                  </a:lnTo>
                  <a:lnTo>
                    <a:pt x="205153" y="184617"/>
                  </a:lnTo>
                  <a:lnTo>
                    <a:pt x="205418" y="188123"/>
                  </a:lnTo>
                  <a:lnTo>
                    <a:pt x="205712" y="194275"/>
                  </a:lnTo>
                  <a:lnTo>
                    <a:pt x="205843" y="199832"/>
                  </a:lnTo>
                  <a:lnTo>
                    <a:pt x="206726" y="201652"/>
                  </a:lnTo>
                  <a:lnTo>
                    <a:pt x="208162" y="202866"/>
                  </a:lnTo>
                  <a:lnTo>
                    <a:pt x="209966" y="203675"/>
                  </a:lnTo>
                  <a:lnTo>
                    <a:pt x="211169" y="205061"/>
                  </a:lnTo>
                  <a:lnTo>
                    <a:pt x="211972" y="206832"/>
                  </a:lnTo>
                  <a:lnTo>
                    <a:pt x="213576" y="2129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01" name="SMARTInkAnnotation315"/>
            <p:cNvSpPr/>
            <p:nvPr/>
          </p:nvSpPr>
          <p:spPr>
            <a:xfrm>
              <a:off x="6601065" y="3970020"/>
              <a:ext cx="144934" cy="7621"/>
            </a:xfrm>
            <a:custGeom>
              <a:avLst/>
              <a:gdLst/>
              <a:ahLst/>
              <a:cxnLst/>
              <a:rect l="0" t="0" r="0" b="0"/>
              <a:pathLst>
                <a:path w="144934" h="7621">
                  <a:moveTo>
                    <a:pt x="0" y="7620"/>
                  </a:moveTo>
                  <a:lnTo>
                    <a:pt x="86893" y="7620"/>
                  </a:lnTo>
                  <a:lnTo>
                    <a:pt x="94374" y="6774"/>
                  </a:lnTo>
                  <a:lnTo>
                    <a:pt x="102751" y="5363"/>
                  </a:lnTo>
                  <a:lnTo>
                    <a:pt x="111727" y="3575"/>
                  </a:lnTo>
                  <a:lnTo>
                    <a:pt x="119405" y="2383"/>
                  </a:lnTo>
                  <a:lnTo>
                    <a:pt x="126220" y="1589"/>
                  </a:lnTo>
                  <a:lnTo>
                    <a:pt x="14493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02" name="SMARTInkAnnotation316"/>
            <p:cNvSpPr/>
            <p:nvPr/>
          </p:nvSpPr>
          <p:spPr>
            <a:xfrm>
              <a:off x="6826969" y="3870960"/>
              <a:ext cx="199264" cy="113845"/>
            </a:xfrm>
            <a:custGeom>
              <a:avLst/>
              <a:gdLst/>
              <a:ahLst/>
              <a:cxnLst/>
              <a:rect l="0" t="0" r="0" b="0"/>
              <a:pathLst>
                <a:path w="199264" h="113845">
                  <a:moveTo>
                    <a:pt x="163128" y="7620"/>
                  </a:moveTo>
                  <a:lnTo>
                    <a:pt x="163128" y="28"/>
                  </a:lnTo>
                  <a:lnTo>
                    <a:pt x="141147" y="1"/>
                  </a:lnTo>
                  <a:lnTo>
                    <a:pt x="135760" y="847"/>
                  </a:lnTo>
                  <a:lnTo>
                    <a:pt x="129626" y="2258"/>
                  </a:lnTo>
                  <a:lnTo>
                    <a:pt x="122994" y="4045"/>
                  </a:lnTo>
                  <a:lnTo>
                    <a:pt x="115182" y="5237"/>
                  </a:lnTo>
                  <a:lnTo>
                    <a:pt x="106585" y="6031"/>
                  </a:lnTo>
                  <a:lnTo>
                    <a:pt x="97463" y="6560"/>
                  </a:lnTo>
                  <a:lnTo>
                    <a:pt x="88838" y="8607"/>
                  </a:lnTo>
                  <a:lnTo>
                    <a:pt x="80547" y="11665"/>
                  </a:lnTo>
                  <a:lnTo>
                    <a:pt x="63705" y="19578"/>
                  </a:lnTo>
                  <a:lnTo>
                    <a:pt x="23381" y="39371"/>
                  </a:lnTo>
                  <a:lnTo>
                    <a:pt x="18262" y="44027"/>
                  </a:lnTo>
                  <a:lnTo>
                    <a:pt x="14003" y="49672"/>
                  </a:lnTo>
                  <a:lnTo>
                    <a:pt x="10314" y="55974"/>
                  </a:lnTo>
                  <a:lnTo>
                    <a:pt x="7008" y="61023"/>
                  </a:lnTo>
                  <a:lnTo>
                    <a:pt x="3957" y="65235"/>
                  </a:lnTo>
                  <a:lnTo>
                    <a:pt x="1074" y="68890"/>
                  </a:lnTo>
                  <a:lnTo>
                    <a:pt x="0" y="73020"/>
                  </a:lnTo>
                  <a:lnTo>
                    <a:pt x="132" y="77467"/>
                  </a:lnTo>
                  <a:lnTo>
                    <a:pt x="1068" y="82124"/>
                  </a:lnTo>
                  <a:lnTo>
                    <a:pt x="3386" y="86076"/>
                  </a:lnTo>
                  <a:lnTo>
                    <a:pt x="6628" y="89558"/>
                  </a:lnTo>
                  <a:lnTo>
                    <a:pt x="10483" y="92725"/>
                  </a:lnTo>
                  <a:lnTo>
                    <a:pt x="16444" y="95683"/>
                  </a:lnTo>
                  <a:lnTo>
                    <a:pt x="23807" y="98502"/>
                  </a:lnTo>
                  <a:lnTo>
                    <a:pt x="32108" y="101229"/>
                  </a:lnTo>
                  <a:lnTo>
                    <a:pt x="41031" y="103892"/>
                  </a:lnTo>
                  <a:lnTo>
                    <a:pt x="59985" y="109110"/>
                  </a:lnTo>
                  <a:lnTo>
                    <a:pt x="69787" y="110840"/>
                  </a:lnTo>
                  <a:lnTo>
                    <a:pt x="79711" y="111993"/>
                  </a:lnTo>
                  <a:lnTo>
                    <a:pt x="89717" y="112762"/>
                  </a:lnTo>
                  <a:lnTo>
                    <a:pt x="99779" y="113275"/>
                  </a:lnTo>
                  <a:lnTo>
                    <a:pt x="119998" y="113844"/>
                  </a:lnTo>
                  <a:lnTo>
                    <a:pt x="129289" y="112303"/>
                  </a:lnTo>
                  <a:lnTo>
                    <a:pt x="138026" y="109582"/>
                  </a:lnTo>
                  <a:lnTo>
                    <a:pt x="146392" y="106075"/>
                  </a:lnTo>
                  <a:lnTo>
                    <a:pt x="160210" y="99920"/>
                  </a:lnTo>
                  <a:lnTo>
                    <a:pt x="166268" y="97093"/>
                  </a:lnTo>
                  <a:lnTo>
                    <a:pt x="172001" y="93515"/>
                  </a:lnTo>
                  <a:lnTo>
                    <a:pt x="177520" y="89437"/>
                  </a:lnTo>
                  <a:lnTo>
                    <a:pt x="182892" y="85025"/>
                  </a:lnTo>
                  <a:lnTo>
                    <a:pt x="187323" y="80390"/>
                  </a:lnTo>
                  <a:lnTo>
                    <a:pt x="191123" y="75606"/>
                  </a:lnTo>
                  <a:lnTo>
                    <a:pt x="194505" y="70724"/>
                  </a:lnTo>
                  <a:lnTo>
                    <a:pt x="196759" y="65776"/>
                  </a:lnTo>
                  <a:lnTo>
                    <a:pt x="198262" y="60784"/>
                  </a:lnTo>
                  <a:lnTo>
                    <a:pt x="199263" y="55763"/>
                  </a:lnTo>
                  <a:lnTo>
                    <a:pt x="198237" y="50722"/>
                  </a:lnTo>
                  <a:lnTo>
                    <a:pt x="195857" y="45668"/>
                  </a:lnTo>
                  <a:lnTo>
                    <a:pt x="192575" y="40605"/>
                  </a:lnTo>
                  <a:lnTo>
                    <a:pt x="189539" y="35537"/>
                  </a:lnTo>
                  <a:lnTo>
                    <a:pt x="186669" y="30465"/>
                  </a:lnTo>
                  <a:lnTo>
                    <a:pt x="183907" y="25390"/>
                  </a:lnTo>
                  <a:lnTo>
                    <a:pt x="181218" y="21160"/>
                  </a:lnTo>
                  <a:lnTo>
                    <a:pt x="178578" y="17493"/>
                  </a:lnTo>
                  <a:lnTo>
                    <a:pt x="175971" y="14202"/>
                  </a:lnTo>
                  <a:lnTo>
                    <a:pt x="173385" y="12008"/>
                  </a:lnTo>
                  <a:lnTo>
                    <a:pt x="170812" y="10545"/>
                  </a:lnTo>
                  <a:lnTo>
                    <a:pt x="168251" y="9570"/>
                  </a:lnTo>
                  <a:lnTo>
                    <a:pt x="163145" y="6229"/>
                  </a:lnTo>
                  <a:lnTo>
                    <a:pt x="15549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03" name="SMARTInkAnnotation317"/>
            <p:cNvSpPr/>
            <p:nvPr/>
          </p:nvSpPr>
          <p:spPr>
            <a:xfrm>
              <a:off x="6864742" y="3985260"/>
              <a:ext cx="143631" cy="159858"/>
            </a:xfrm>
            <a:custGeom>
              <a:avLst/>
              <a:gdLst/>
              <a:ahLst/>
              <a:cxnLst/>
              <a:rect l="0" t="0" r="0" b="0"/>
              <a:pathLst>
                <a:path w="143631" h="159858">
                  <a:moveTo>
                    <a:pt x="79586" y="22860"/>
                  </a:moveTo>
                  <a:lnTo>
                    <a:pt x="57384" y="45038"/>
                  </a:lnTo>
                  <a:lnTo>
                    <a:pt x="52919" y="48652"/>
                  </a:lnTo>
                  <a:lnTo>
                    <a:pt x="48246" y="51908"/>
                  </a:lnTo>
                  <a:lnTo>
                    <a:pt x="43437" y="54925"/>
                  </a:lnTo>
                  <a:lnTo>
                    <a:pt x="38535" y="59476"/>
                  </a:lnTo>
                  <a:lnTo>
                    <a:pt x="33573" y="65051"/>
                  </a:lnTo>
                  <a:lnTo>
                    <a:pt x="28568" y="71308"/>
                  </a:lnTo>
                  <a:lnTo>
                    <a:pt x="24386" y="77171"/>
                  </a:lnTo>
                  <a:lnTo>
                    <a:pt x="20749" y="82775"/>
                  </a:lnTo>
                  <a:lnTo>
                    <a:pt x="17477" y="88203"/>
                  </a:lnTo>
                  <a:lnTo>
                    <a:pt x="14448" y="93515"/>
                  </a:lnTo>
                  <a:lnTo>
                    <a:pt x="8823" y="103934"/>
                  </a:lnTo>
                  <a:lnTo>
                    <a:pt x="891" y="119319"/>
                  </a:lnTo>
                  <a:lnTo>
                    <a:pt x="0" y="123572"/>
                  </a:lnTo>
                  <a:lnTo>
                    <a:pt x="254" y="127255"/>
                  </a:lnTo>
                  <a:lnTo>
                    <a:pt x="1271" y="130557"/>
                  </a:lnTo>
                  <a:lnTo>
                    <a:pt x="3644" y="134451"/>
                  </a:lnTo>
                  <a:lnTo>
                    <a:pt x="6921" y="138741"/>
                  </a:lnTo>
                  <a:lnTo>
                    <a:pt x="10801" y="143294"/>
                  </a:lnTo>
                  <a:lnTo>
                    <a:pt x="15082" y="147176"/>
                  </a:lnTo>
                  <a:lnTo>
                    <a:pt x="19633" y="150611"/>
                  </a:lnTo>
                  <a:lnTo>
                    <a:pt x="24362" y="153747"/>
                  </a:lnTo>
                  <a:lnTo>
                    <a:pt x="29208" y="155838"/>
                  </a:lnTo>
                  <a:lnTo>
                    <a:pt x="34135" y="157232"/>
                  </a:lnTo>
                  <a:lnTo>
                    <a:pt x="39115" y="158162"/>
                  </a:lnTo>
                  <a:lnTo>
                    <a:pt x="45825" y="158781"/>
                  </a:lnTo>
                  <a:lnTo>
                    <a:pt x="53688" y="159194"/>
                  </a:lnTo>
                  <a:lnTo>
                    <a:pt x="76433" y="159775"/>
                  </a:lnTo>
                  <a:lnTo>
                    <a:pt x="82569" y="159857"/>
                  </a:lnTo>
                  <a:lnTo>
                    <a:pt x="89203" y="158218"/>
                  </a:lnTo>
                  <a:lnTo>
                    <a:pt x="96168" y="155432"/>
                  </a:lnTo>
                  <a:lnTo>
                    <a:pt x="103354" y="151882"/>
                  </a:lnTo>
                  <a:lnTo>
                    <a:pt x="109840" y="147821"/>
                  </a:lnTo>
                  <a:lnTo>
                    <a:pt x="115860" y="143421"/>
                  </a:lnTo>
                  <a:lnTo>
                    <a:pt x="121566" y="138794"/>
                  </a:lnTo>
                  <a:lnTo>
                    <a:pt x="126219" y="134016"/>
                  </a:lnTo>
                  <a:lnTo>
                    <a:pt x="130169" y="129137"/>
                  </a:lnTo>
                  <a:lnTo>
                    <a:pt x="133649" y="124191"/>
                  </a:lnTo>
                  <a:lnTo>
                    <a:pt x="136817" y="118354"/>
                  </a:lnTo>
                  <a:lnTo>
                    <a:pt x="139778" y="111923"/>
                  </a:lnTo>
                  <a:lnTo>
                    <a:pt x="142597" y="105095"/>
                  </a:lnTo>
                  <a:lnTo>
                    <a:pt x="143630" y="98003"/>
                  </a:lnTo>
                  <a:lnTo>
                    <a:pt x="143471" y="90735"/>
                  </a:lnTo>
                  <a:lnTo>
                    <a:pt x="142518" y="83350"/>
                  </a:lnTo>
                  <a:lnTo>
                    <a:pt x="141033" y="75887"/>
                  </a:lnTo>
                  <a:lnTo>
                    <a:pt x="139198" y="68371"/>
                  </a:lnTo>
                  <a:lnTo>
                    <a:pt x="137126" y="60821"/>
                  </a:lnTo>
                  <a:lnTo>
                    <a:pt x="134049" y="54094"/>
                  </a:lnTo>
                  <a:lnTo>
                    <a:pt x="130305" y="47916"/>
                  </a:lnTo>
                  <a:lnTo>
                    <a:pt x="126111" y="42104"/>
                  </a:lnTo>
                  <a:lnTo>
                    <a:pt x="120773" y="36536"/>
                  </a:lnTo>
                  <a:lnTo>
                    <a:pt x="114673" y="31131"/>
                  </a:lnTo>
                  <a:lnTo>
                    <a:pt x="108063" y="25834"/>
                  </a:lnTo>
                  <a:lnTo>
                    <a:pt x="101961" y="21456"/>
                  </a:lnTo>
                  <a:lnTo>
                    <a:pt x="96197" y="17690"/>
                  </a:lnTo>
                  <a:lnTo>
                    <a:pt x="90660" y="14334"/>
                  </a:lnTo>
                  <a:lnTo>
                    <a:pt x="85273" y="11249"/>
                  </a:lnTo>
                  <a:lnTo>
                    <a:pt x="74768" y="5563"/>
                  </a:lnTo>
                  <a:lnTo>
                    <a:pt x="70442" y="3710"/>
                  </a:lnTo>
                  <a:lnTo>
                    <a:pt x="66709" y="2473"/>
                  </a:lnTo>
                  <a:lnTo>
                    <a:pt x="5670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04" name="SMARTInkAnnotation318"/>
            <p:cNvSpPr/>
            <p:nvPr/>
          </p:nvSpPr>
          <p:spPr>
            <a:xfrm>
              <a:off x="5952824" y="3810000"/>
              <a:ext cx="259211" cy="175261"/>
            </a:xfrm>
            <a:custGeom>
              <a:avLst/>
              <a:gdLst/>
              <a:ahLst/>
              <a:cxnLst/>
              <a:rect l="0" t="0" r="0" b="0"/>
              <a:pathLst>
                <a:path w="259211" h="175261">
                  <a:moveTo>
                    <a:pt x="160045" y="0"/>
                  </a:moveTo>
                  <a:lnTo>
                    <a:pt x="160045" y="4045"/>
                  </a:lnTo>
                  <a:lnTo>
                    <a:pt x="159198" y="6084"/>
                  </a:lnTo>
                  <a:lnTo>
                    <a:pt x="155996" y="10606"/>
                  </a:lnTo>
                  <a:lnTo>
                    <a:pt x="154802" y="12997"/>
                  </a:lnTo>
                  <a:lnTo>
                    <a:pt x="153477" y="17912"/>
                  </a:lnTo>
                  <a:lnTo>
                    <a:pt x="151429" y="20408"/>
                  </a:lnTo>
                  <a:lnTo>
                    <a:pt x="144633" y="25439"/>
                  </a:lnTo>
                  <a:lnTo>
                    <a:pt x="140447" y="27966"/>
                  </a:lnTo>
                  <a:lnTo>
                    <a:pt x="135961" y="30497"/>
                  </a:lnTo>
                  <a:lnTo>
                    <a:pt x="131276" y="33031"/>
                  </a:lnTo>
                  <a:lnTo>
                    <a:pt x="127304" y="36414"/>
                  </a:lnTo>
                  <a:lnTo>
                    <a:pt x="123810" y="40363"/>
                  </a:lnTo>
                  <a:lnTo>
                    <a:pt x="120632" y="44689"/>
                  </a:lnTo>
                  <a:lnTo>
                    <a:pt x="116818" y="49266"/>
                  </a:lnTo>
                  <a:lnTo>
                    <a:pt x="112580" y="54010"/>
                  </a:lnTo>
                  <a:lnTo>
                    <a:pt x="103352" y="63798"/>
                  </a:lnTo>
                  <a:lnTo>
                    <a:pt x="93600" y="73792"/>
                  </a:lnTo>
                  <a:lnTo>
                    <a:pt x="87779" y="78828"/>
                  </a:lnTo>
                  <a:lnTo>
                    <a:pt x="81355" y="83879"/>
                  </a:lnTo>
                  <a:lnTo>
                    <a:pt x="74530" y="88939"/>
                  </a:lnTo>
                  <a:lnTo>
                    <a:pt x="68285" y="94006"/>
                  </a:lnTo>
                  <a:lnTo>
                    <a:pt x="62426" y="99077"/>
                  </a:lnTo>
                  <a:lnTo>
                    <a:pt x="56825" y="104152"/>
                  </a:lnTo>
                  <a:lnTo>
                    <a:pt x="51397" y="108381"/>
                  </a:lnTo>
                  <a:lnTo>
                    <a:pt x="46082" y="112047"/>
                  </a:lnTo>
                  <a:lnTo>
                    <a:pt x="40844" y="115338"/>
                  </a:lnTo>
                  <a:lnTo>
                    <a:pt x="35657" y="119225"/>
                  </a:lnTo>
                  <a:lnTo>
                    <a:pt x="30504" y="123511"/>
                  </a:lnTo>
                  <a:lnTo>
                    <a:pt x="25373" y="128060"/>
                  </a:lnTo>
                  <a:lnTo>
                    <a:pt x="17413" y="133116"/>
                  </a:lnTo>
                  <a:lnTo>
                    <a:pt x="11048" y="136210"/>
                  </a:lnTo>
                  <a:lnTo>
                    <a:pt x="5396" y="140406"/>
                  </a:lnTo>
                  <a:lnTo>
                    <a:pt x="1497" y="143484"/>
                  </a:lnTo>
                  <a:lnTo>
                    <a:pt x="950" y="144763"/>
                  </a:lnTo>
                  <a:lnTo>
                    <a:pt x="180" y="149761"/>
                  </a:lnTo>
                  <a:lnTo>
                    <a:pt x="0" y="151227"/>
                  </a:lnTo>
                  <a:lnTo>
                    <a:pt x="800" y="151618"/>
                  </a:lnTo>
                  <a:lnTo>
                    <a:pt x="5974" y="152168"/>
                  </a:lnTo>
                  <a:lnTo>
                    <a:pt x="13723" y="152331"/>
                  </a:lnTo>
                  <a:lnTo>
                    <a:pt x="140912" y="152400"/>
                  </a:lnTo>
                  <a:lnTo>
                    <a:pt x="150679" y="153246"/>
                  </a:lnTo>
                  <a:lnTo>
                    <a:pt x="160583" y="154658"/>
                  </a:lnTo>
                  <a:lnTo>
                    <a:pt x="170574" y="156445"/>
                  </a:lnTo>
                  <a:lnTo>
                    <a:pt x="178930" y="158483"/>
                  </a:lnTo>
                  <a:lnTo>
                    <a:pt x="186196" y="160689"/>
                  </a:lnTo>
                  <a:lnTo>
                    <a:pt x="192735" y="163006"/>
                  </a:lnTo>
                  <a:lnTo>
                    <a:pt x="199638" y="164550"/>
                  </a:lnTo>
                  <a:lnTo>
                    <a:pt x="206781" y="165580"/>
                  </a:lnTo>
                  <a:lnTo>
                    <a:pt x="214086" y="166267"/>
                  </a:lnTo>
                  <a:lnTo>
                    <a:pt x="220652" y="167571"/>
                  </a:lnTo>
                  <a:lnTo>
                    <a:pt x="226724" y="169287"/>
                  </a:lnTo>
                  <a:lnTo>
                    <a:pt x="232467" y="171278"/>
                  </a:lnTo>
                  <a:lnTo>
                    <a:pt x="237143" y="172605"/>
                  </a:lnTo>
                  <a:lnTo>
                    <a:pt x="244600" y="174080"/>
                  </a:lnTo>
                  <a:lnTo>
                    <a:pt x="251050" y="175027"/>
                  </a:lnTo>
                  <a:lnTo>
                    <a:pt x="259137" y="175258"/>
                  </a:lnTo>
                  <a:lnTo>
                    <a:pt x="259210" y="1752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Review Examples</a:t>
            </a: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538163" y="1144588"/>
          <a:ext cx="7978775" cy="472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Equation" r:id="rId4" imgW="3200400" imgH="1803240" progId="Equation.3">
                  <p:embed/>
                </p:oleObj>
              </mc:Choice>
              <mc:Fallback>
                <p:oleObj name="Equation" r:id="rId4" imgW="3200400" imgH="1803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1144588"/>
                        <a:ext cx="7978775" cy="4722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209800"/>
            <a:ext cx="23431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Pictur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4591050"/>
            <a:ext cx="82296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24" name="Group 8223"/>
          <p:cNvGrpSpPr/>
          <p:nvPr/>
        </p:nvGrpSpPr>
        <p:grpSpPr>
          <a:xfrm>
            <a:off x="3000619" y="2118828"/>
            <a:ext cx="5705792" cy="3077869"/>
            <a:chOff x="3000619" y="2118828"/>
            <a:chExt cx="5705792" cy="3077869"/>
          </a:xfrm>
        </p:grpSpPr>
        <p:sp>
          <p:nvSpPr>
            <p:cNvPr id="3" name="SMARTInkAnnotation198"/>
            <p:cNvSpPr/>
            <p:nvPr/>
          </p:nvSpPr>
          <p:spPr>
            <a:xfrm>
              <a:off x="3000619" y="2346960"/>
              <a:ext cx="438125" cy="388477"/>
            </a:xfrm>
            <a:custGeom>
              <a:avLst/>
              <a:gdLst/>
              <a:ahLst/>
              <a:cxnLst/>
              <a:rect l="0" t="0" r="0" b="0"/>
              <a:pathLst>
                <a:path w="438125" h="388477">
                  <a:moveTo>
                    <a:pt x="335635" y="0"/>
                  </a:moveTo>
                  <a:lnTo>
                    <a:pt x="304568" y="0"/>
                  </a:lnTo>
                  <a:lnTo>
                    <a:pt x="297973" y="846"/>
                  </a:lnTo>
                  <a:lnTo>
                    <a:pt x="289338" y="2257"/>
                  </a:lnTo>
                  <a:lnTo>
                    <a:pt x="279343" y="4045"/>
                  </a:lnTo>
                  <a:lnTo>
                    <a:pt x="269290" y="6083"/>
                  </a:lnTo>
                  <a:lnTo>
                    <a:pt x="249079" y="10606"/>
                  </a:lnTo>
                  <a:lnTo>
                    <a:pt x="224275" y="15438"/>
                  </a:lnTo>
                  <a:lnTo>
                    <a:pt x="210541" y="17912"/>
                  </a:lnTo>
                  <a:lnTo>
                    <a:pt x="197995" y="21254"/>
                  </a:lnTo>
                  <a:lnTo>
                    <a:pt x="186241" y="25177"/>
                  </a:lnTo>
                  <a:lnTo>
                    <a:pt x="138967" y="43637"/>
                  </a:lnTo>
                  <a:lnTo>
                    <a:pt x="127394" y="48565"/>
                  </a:lnTo>
                  <a:lnTo>
                    <a:pt x="105496" y="58555"/>
                  </a:lnTo>
                  <a:lnTo>
                    <a:pt x="95757" y="63590"/>
                  </a:lnTo>
                  <a:lnTo>
                    <a:pt x="86723" y="68640"/>
                  </a:lnTo>
                  <a:lnTo>
                    <a:pt x="78156" y="73700"/>
                  </a:lnTo>
                  <a:lnTo>
                    <a:pt x="66379" y="83838"/>
                  </a:lnTo>
                  <a:lnTo>
                    <a:pt x="62051" y="88912"/>
                  </a:lnTo>
                  <a:lnTo>
                    <a:pt x="59166" y="93988"/>
                  </a:lnTo>
                  <a:lnTo>
                    <a:pt x="55961" y="104143"/>
                  </a:lnTo>
                  <a:lnTo>
                    <a:pt x="56802" y="109222"/>
                  </a:lnTo>
                  <a:lnTo>
                    <a:pt x="62255" y="119381"/>
                  </a:lnTo>
                  <a:lnTo>
                    <a:pt x="66931" y="123614"/>
                  </a:lnTo>
                  <a:lnTo>
                    <a:pt x="78906" y="130575"/>
                  </a:lnTo>
                  <a:lnTo>
                    <a:pt x="87354" y="133616"/>
                  </a:lnTo>
                  <a:lnTo>
                    <a:pt x="97224" y="136491"/>
                  </a:lnTo>
                  <a:lnTo>
                    <a:pt x="108042" y="139254"/>
                  </a:lnTo>
                  <a:lnTo>
                    <a:pt x="121186" y="141942"/>
                  </a:lnTo>
                  <a:lnTo>
                    <a:pt x="151613" y="147187"/>
                  </a:lnTo>
                  <a:lnTo>
                    <a:pt x="168033" y="150618"/>
                  </a:lnTo>
                  <a:lnTo>
                    <a:pt x="184912" y="154599"/>
                  </a:lnTo>
                  <a:lnTo>
                    <a:pt x="277553" y="178089"/>
                  </a:lnTo>
                  <a:lnTo>
                    <a:pt x="314341" y="188088"/>
                  </a:lnTo>
                  <a:lnTo>
                    <a:pt x="330762" y="193972"/>
                  </a:lnTo>
                  <a:lnTo>
                    <a:pt x="345947" y="200435"/>
                  </a:lnTo>
                  <a:lnTo>
                    <a:pt x="360309" y="207283"/>
                  </a:lnTo>
                  <a:lnTo>
                    <a:pt x="373273" y="214389"/>
                  </a:lnTo>
                  <a:lnTo>
                    <a:pt x="385306" y="221665"/>
                  </a:lnTo>
                  <a:lnTo>
                    <a:pt x="424929" y="247550"/>
                  </a:lnTo>
                  <a:lnTo>
                    <a:pt x="430762" y="253933"/>
                  </a:lnTo>
                  <a:lnTo>
                    <a:pt x="434650" y="260729"/>
                  </a:lnTo>
                  <a:lnTo>
                    <a:pt x="437243" y="267799"/>
                  </a:lnTo>
                  <a:lnTo>
                    <a:pt x="438124" y="275052"/>
                  </a:lnTo>
                  <a:lnTo>
                    <a:pt x="437863" y="282428"/>
                  </a:lnTo>
                  <a:lnTo>
                    <a:pt x="436842" y="289885"/>
                  </a:lnTo>
                  <a:lnTo>
                    <a:pt x="434466" y="297397"/>
                  </a:lnTo>
                  <a:lnTo>
                    <a:pt x="431187" y="304944"/>
                  </a:lnTo>
                  <a:lnTo>
                    <a:pt x="427306" y="312516"/>
                  </a:lnTo>
                  <a:lnTo>
                    <a:pt x="421328" y="319257"/>
                  </a:lnTo>
                  <a:lnTo>
                    <a:pt x="413953" y="325445"/>
                  </a:lnTo>
                  <a:lnTo>
                    <a:pt x="405646" y="331263"/>
                  </a:lnTo>
                  <a:lnTo>
                    <a:pt x="395870" y="336836"/>
                  </a:lnTo>
                  <a:lnTo>
                    <a:pt x="385115" y="342243"/>
                  </a:lnTo>
                  <a:lnTo>
                    <a:pt x="373707" y="347542"/>
                  </a:lnTo>
                  <a:lnTo>
                    <a:pt x="349731" y="357945"/>
                  </a:lnTo>
                  <a:lnTo>
                    <a:pt x="337404" y="363090"/>
                  </a:lnTo>
                  <a:lnTo>
                    <a:pt x="324101" y="367367"/>
                  </a:lnTo>
                  <a:lnTo>
                    <a:pt x="310147" y="371064"/>
                  </a:lnTo>
                  <a:lnTo>
                    <a:pt x="295758" y="374376"/>
                  </a:lnTo>
                  <a:lnTo>
                    <a:pt x="266211" y="380314"/>
                  </a:lnTo>
                  <a:lnTo>
                    <a:pt x="251212" y="383082"/>
                  </a:lnTo>
                  <a:lnTo>
                    <a:pt x="236127" y="384928"/>
                  </a:lnTo>
                  <a:lnTo>
                    <a:pt x="220986" y="386158"/>
                  </a:lnTo>
                  <a:lnTo>
                    <a:pt x="205805" y="386979"/>
                  </a:lnTo>
                  <a:lnTo>
                    <a:pt x="173118" y="387890"/>
                  </a:lnTo>
                  <a:lnTo>
                    <a:pt x="111889" y="388476"/>
                  </a:lnTo>
                  <a:lnTo>
                    <a:pt x="99172" y="387677"/>
                  </a:lnTo>
                  <a:lnTo>
                    <a:pt x="87304" y="386298"/>
                  </a:lnTo>
                  <a:lnTo>
                    <a:pt x="76001" y="384532"/>
                  </a:lnTo>
                  <a:lnTo>
                    <a:pt x="65076" y="381661"/>
                  </a:lnTo>
                  <a:lnTo>
                    <a:pt x="54402" y="378054"/>
                  </a:lnTo>
                  <a:lnTo>
                    <a:pt x="43896" y="373956"/>
                  </a:lnTo>
                  <a:lnTo>
                    <a:pt x="36045" y="371224"/>
                  </a:lnTo>
                  <a:lnTo>
                    <a:pt x="25060" y="368188"/>
                  </a:lnTo>
                  <a:lnTo>
                    <a:pt x="15094" y="364581"/>
                  </a:lnTo>
                  <a:lnTo>
                    <a:pt x="0" y="3581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99"/>
            <p:cNvSpPr/>
            <p:nvPr/>
          </p:nvSpPr>
          <p:spPr>
            <a:xfrm>
              <a:off x="3549971" y="2270760"/>
              <a:ext cx="38009" cy="396241"/>
            </a:xfrm>
            <a:custGeom>
              <a:avLst/>
              <a:gdLst/>
              <a:ahLst/>
              <a:cxnLst/>
              <a:rect l="0" t="0" r="0" b="0"/>
              <a:pathLst>
                <a:path w="38009" h="396241">
                  <a:moveTo>
                    <a:pt x="38008" y="0"/>
                  </a:moveTo>
                  <a:lnTo>
                    <a:pt x="38008" y="28518"/>
                  </a:lnTo>
                  <a:lnTo>
                    <a:pt x="37162" y="34252"/>
                  </a:lnTo>
                  <a:lnTo>
                    <a:pt x="35749" y="40615"/>
                  </a:lnTo>
                  <a:lnTo>
                    <a:pt x="33960" y="47396"/>
                  </a:lnTo>
                  <a:lnTo>
                    <a:pt x="32767" y="56151"/>
                  </a:lnTo>
                  <a:lnTo>
                    <a:pt x="31971" y="66221"/>
                  </a:lnTo>
                  <a:lnTo>
                    <a:pt x="31441" y="77167"/>
                  </a:lnTo>
                  <a:lnTo>
                    <a:pt x="30240" y="87851"/>
                  </a:lnTo>
                  <a:lnTo>
                    <a:pt x="28592" y="98361"/>
                  </a:lnTo>
                  <a:lnTo>
                    <a:pt x="26645" y="108754"/>
                  </a:lnTo>
                  <a:lnTo>
                    <a:pt x="22222" y="129333"/>
                  </a:lnTo>
                  <a:lnTo>
                    <a:pt x="17431" y="150614"/>
                  </a:lnTo>
                  <a:lnTo>
                    <a:pt x="4922" y="211254"/>
                  </a:lnTo>
                  <a:lnTo>
                    <a:pt x="3238" y="223809"/>
                  </a:lnTo>
                  <a:lnTo>
                    <a:pt x="2115" y="236413"/>
                  </a:lnTo>
                  <a:lnTo>
                    <a:pt x="1366" y="249049"/>
                  </a:lnTo>
                  <a:lnTo>
                    <a:pt x="534" y="272120"/>
                  </a:lnTo>
                  <a:lnTo>
                    <a:pt x="0" y="314526"/>
                  </a:lnTo>
                  <a:lnTo>
                    <a:pt x="803" y="324831"/>
                  </a:lnTo>
                  <a:lnTo>
                    <a:pt x="2187" y="335087"/>
                  </a:lnTo>
                  <a:lnTo>
                    <a:pt x="3957" y="345312"/>
                  </a:lnTo>
                  <a:lnTo>
                    <a:pt x="5136" y="354668"/>
                  </a:lnTo>
                  <a:lnTo>
                    <a:pt x="5924" y="363445"/>
                  </a:lnTo>
                  <a:lnTo>
                    <a:pt x="6797" y="378278"/>
                  </a:lnTo>
                  <a:lnTo>
                    <a:pt x="7496" y="396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00"/>
            <p:cNvSpPr/>
            <p:nvPr/>
          </p:nvSpPr>
          <p:spPr>
            <a:xfrm>
              <a:off x="3725378" y="2514600"/>
              <a:ext cx="44942" cy="152133"/>
            </a:xfrm>
            <a:custGeom>
              <a:avLst/>
              <a:gdLst/>
              <a:ahLst/>
              <a:cxnLst/>
              <a:rect l="0" t="0" r="0" b="0"/>
              <a:pathLst>
                <a:path w="44942" h="152133">
                  <a:moveTo>
                    <a:pt x="7535" y="0"/>
                  </a:moveTo>
                  <a:lnTo>
                    <a:pt x="7535" y="69077"/>
                  </a:lnTo>
                  <a:lnTo>
                    <a:pt x="6688" y="76531"/>
                  </a:lnTo>
                  <a:lnTo>
                    <a:pt x="5275" y="84041"/>
                  </a:lnTo>
                  <a:lnTo>
                    <a:pt x="3486" y="91587"/>
                  </a:lnTo>
                  <a:lnTo>
                    <a:pt x="2293" y="98312"/>
                  </a:lnTo>
                  <a:lnTo>
                    <a:pt x="1497" y="104488"/>
                  </a:lnTo>
                  <a:lnTo>
                    <a:pt x="967" y="110298"/>
                  </a:lnTo>
                  <a:lnTo>
                    <a:pt x="614" y="115866"/>
                  </a:lnTo>
                  <a:lnTo>
                    <a:pt x="221" y="126567"/>
                  </a:lnTo>
                  <a:lnTo>
                    <a:pt x="0" y="142111"/>
                  </a:lnTo>
                  <a:lnTo>
                    <a:pt x="1663" y="145541"/>
                  </a:lnTo>
                  <a:lnTo>
                    <a:pt x="4468" y="147827"/>
                  </a:lnTo>
                  <a:lnTo>
                    <a:pt x="8034" y="149351"/>
                  </a:lnTo>
                  <a:lnTo>
                    <a:pt x="11258" y="150368"/>
                  </a:lnTo>
                  <a:lnTo>
                    <a:pt x="14255" y="151045"/>
                  </a:lnTo>
                  <a:lnTo>
                    <a:pt x="21105" y="152132"/>
                  </a:lnTo>
                  <a:lnTo>
                    <a:pt x="22515" y="151375"/>
                  </a:lnTo>
                  <a:lnTo>
                    <a:pt x="24301" y="150023"/>
                  </a:lnTo>
                  <a:lnTo>
                    <a:pt x="26341" y="148276"/>
                  </a:lnTo>
                  <a:lnTo>
                    <a:pt x="29395" y="145417"/>
                  </a:lnTo>
                  <a:lnTo>
                    <a:pt x="37311" y="137725"/>
                  </a:lnTo>
                  <a:lnTo>
                    <a:pt x="40098" y="133303"/>
                  </a:lnTo>
                  <a:lnTo>
                    <a:pt x="41958" y="128662"/>
                  </a:lnTo>
                  <a:lnTo>
                    <a:pt x="43197" y="123875"/>
                  </a:lnTo>
                  <a:lnTo>
                    <a:pt x="44024" y="118990"/>
                  </a:lnTo>
                  <a:lnTo>
                    <a:pt x="44574" y="114040"/>
                  </a:lnTo>
                  <a:lnTo>
                    <a:pt x="44941" y="109046"/>
                  </a:lnTo>
                  <a:lnTo>
                    <a:pt x="44338" y="103177"/>
                  </a:lnTo>
                  <a:lnTo>
                    <a:pt x="43089" y="96725"/>
                  </a:lnTo>
                  <a:lnTo>
                    <a:pt x="41409" y="89884"/>
                  </a:lnTo>
                  <a:lnTo>
                    <a:pt x="40289" y="84476"/>
                  </a:lnTo>
                  <a:lnTo>
                    <a:pt x="39541" y="80024"/>
                  </a:lnTo>
                  <a:lnTo>
                    <a:pt x="39043" y="76209"/>
                  </a:lnTo>
                  <a:lnTo>
                    <a:pt x="37863" y="71973"/>
                  </a:lnTo>
                  <a:lnTo>
                    <a:pt x="36230" y="67456"/>
                  </a:lnTo>
                  <a:lnTo>
                    <a:pt x="30419" y="533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01"/>
            <p:cNvSpPr/>
            <p:nvPr/>
          </p:nvSpPr>
          <p:spPr>
            <a:xfrm>
              <a:off x="3915987" y="2590800"/>
              <a:ext cx="45769" cy="182881"/>
            </a:xfrm>
            <a:custGeom>
              <a:avLst/>
              <a:gdLst/>
              <a:ahLst/>
              <a:cxnLst/>
              <a:rect l="0" t="0" r="0" b="0"/>
              <a:pathLst>
                <a:path w="45769" h="182881">
                  <a:moveTo>
                    <a:pt x="0" y="0"/>
                  </a:moveTo>
                  <a:lnTo>
                    <a:pt x="4049" y="4046"/>
                  </a:lnTo>
                  <a:lnTo>
                    <a:pt x="5243" y="6084"/>
                  </a:lnTo>
                  <a:lnTo>
                    <a:pt x="7768" y="13844"/>
                  </a:lnTo>
                  <a:lnTo>
                    <a:pt x="9417" y="17696"/>
                  </a:lnTo>
                  <a:lnTo>
                    <a:pt x="11363" y="21958"/>
                  </a:lnTo>
                  <a:lnTo>
                    <a:pt x="12661" y="26492"/>
                  </a:lnTo>
                  <a:lnTo>
                    <a:pt x="13525" y="31208"/>
                  </a:lnTo>
                  <a:lnTo>
                    <a:pt x="14103" y="36045"/>
                  </a:lnTo>
                  <a:lnTo>
                    <a:pt x="15335" y="40964"/>
                  </a:lnTo>
                  <a:lnTo>
                    <a:pt x="17004" y="45936"/>
                  </a:lnTo>
                  <a:lnTo>
                    <a:pt x="18964" y="50944"/>
                  </a:lnTo>
                  <a:lnTo>
                    <a:pt x="20271" y="56823"/>
                  </a:lnTo>
                  <a:lnTo>
                    <a:pt x="21141" y="63282"/>
                  </a:lnTo>
                  <a:lnTo>
                    <a:pt x="21723" y="70128"/>
                  </a:lnTo>
                  <a:lnTo>
                    <a:pt x="22110" y="77232"/>
                  </a:lnTo>
                  <a:lnTo>
                    <a:pt x="22540" y="91899"/>
                  </a:lnTo>
                  <a:lnTo>
                    <a:pt x="23502" y="99366"/>
                  </a:lnTo>
                  <a:lnTo>
                    <a:pt x="24991" y="106884"/>
                  </a:lnTo>
                  <a:lnTo>
                    <a:pt x="26832" y="114436"/>
                  </a:lnTo>
                  <a:lnTo>
                    <a:pt x="28058" y="121164"/>
                  </a:lnTo>
                  <a:lnTo>
                    <a:pt x="28876" y="127343"/>
                  </a:lnTo>
                  <a:lnTo>
                    <a:pt x="29421" y="133155"/>
                  </a:lnTo>
                  <a:lnTo>
                    <a:pt x="29785" y="138724"/>
                  </a:lnTo>
                  <a:lnTo>
                    <a:pt x="30028" y="144129"/>
                  </a:lnTo>
                  <a:lnTo>
                    <a:pt x="30189" y="149426"/>
                  </a:lnTo>
                  <a:lnTo>
                    <a:pt x="31144" y="153804"/>
                  </a:lnTo>
                  <a:lnTo>
                    <a:pt x="32629" y="157569"/>
                  </a:lnTo>
                  <a:lnTo>
                    <a:pt x="34466" y="160926"/>
                  </a:lnTo>
                  <a:lnTo>
                    <a:pt x="35690" y="164011"/>
                  </a:lnTo>
                  <a:lnTo>
                    <a:pt x="37052" y="169696"/>
                  </a:lnTo>
                  <a:lnTo>
                    <a:pt x="37656" y="175045"/>
                  </a:lnTo>
                  <a:lnTo>
                    <a:pt x="37817" y="177657"/>
                  </a:lnTo>
                  <a:lnTo>
                    <a:pt x="38773" y="179398"/>
                  </a:lnTo>
                  <a:lnTo>
                    <a:pt x="40257" y="180558"/>
                  </a:lnTo>
                  <a:lnTo>
                    <a:pt x="45768" y="1828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02"/>
            <p:cNvSpPr/>
            <p:nvPr/>
          </p:nvSpPr>
          <p:spPr>
            <a:xfrm>
              <a:off x="3915987" y="2522645"/>
              <a:ext cx="188922" cy="113514"/>
            </a:xfrm>
            <a:custGeom>
              <a:avLst/>
              <a:gdLst/>
              <a:ahLst/>
              <a:cxnLst/>
              <a:rect l="0" t="0" r="0" b="0"/>
              <a:pathLst>
                <a:path w="188922" h="113514">
                  <a:moveTo>
                    <a:pt x="0" y="37675"/>
                  </a:moveTo>
                  <a:lnTo>
                    <a:pt x="0" y="33630"/>
                  </a:lnTo>
                  <a:lnTo>
                    <a:pt x="848" y="30745"/>
                  </a:lnTo>
                  <a:lnTo>
                    <a:pt x="2260" y="27128"/>
                  </a:lnTo>
                  <a:lnTo>
                    <a:pt x="4049" y="23023"/>
                  </a:lnTo>
                  <a:lnTo>
                    <a:pt x="6089" y="20287"/>
                  </a:lnTo>
                  <a:lnTo>
                    <a:pt x="8297" y="18463"/>
                  </a:lnTo>
                  <a:lnTo>
                    <a:pt x="13011" y="15590"/>
                  </a:lnTo>
                  <a:lnTo>
                    <a:pt x="15454" y="13638"/>
                  </a:lnTo>
                  <a:lnTo>
                    <a:pt x="17931" y="11490"/>
                  </a:lnTo>
                  <a:lnTo>
                    <a:pt x="21277" y="9212"/>
                  </a:lnTo>
                  <a:lnTo>
                    <a:pt x="25202" y="6846"/>
                  </a:lnTo>
                  <a:lnTo>
                    <a:pt x="29515" y="4422"/>
                  </a:lnTo>
                  <a:lnTo>
                    <a:pt x="34085" y="2806"/>
                  </a:lnTo>
                  <a:lnTo>
                    <a:pt x="38827" y="1730"/>
                  </a:lnTo>
                  <a:lnTo>
                    <a:pt x="43684" y="1011"/>
                  </a:lnTo>
                  <a:lnTo>
                    <a:pt x="49464" y="532"/>
                  </a:lnTo>
                  <a:lnTo>
                    <a:pt x="55860" y="213"/>
                  </a:lnTo>
                  <a:lnTo>
                    <a:pt x="62666" y="0"/>
                  </a:lnTo>
                  <a:lnTo>
                    <a:pt x="69747" y="705"/>
                  </a:lnTo>
                  <a:lnTo>
                    <a:pt x="77010" y="2022"/>
                  </a:lnTo>
                  <a:lnTo>
                    <a:pt x="110986" y="10218"/>
                  </a:lnTo>
                  <a:lnTo>
                    <a:pt x="119759" y="13444"/>
                  </a:lnTo>
                  <a:lnTo>
                    <a:pt x="128151" y="17287"/>
                  </a:lnTo>
                  <a:lnTo>
                    <a:pt x="136287" y="21544"/>
                  </a:lnTo>
                  <a:lnTo>
                    <a:pt x="144254" y="26074"/>
                  </a:lnTo>
                  <a:lnTo>
                    <a:pt x="152108" y="30788"/>
                  </a:lnTo>
                  <a:lnTo>
                    <a:pt x="159886" y="35623"/>
                  </a:lnTo>
                  <a:lnTo>
                    <a:pt x="165920" y="40541"/>
                  </a:lnTo>
                  <a:lnTo>
                    <a:pt x="170790" y="45512"/>
                  </a:lnTo>
                  <a:lnTo>
                    <a:pt x="174885" y="50520"/>
                  </a:lnTo>
                  <a:lnTo>
                    <a:pt x="178461" y="55552"/>
                  </a:lnTo>
                  <a:lnTo>
                    <a:pt x="181694" y="60599"/>
                  </a:lnTo>
                  <a:lnTo>
                    <a:pt x="184696" y="65658"/>
                  </a:lnTo>
                  <a:lnTo>
                    <a:pt x="186698" y="69877"/>
                  </a:lnTo>
                  <a:lnTo>
                    <a:pt x="188032" y="73536"/>
                  </a:lnTo>
                  <a:lnTo>
                    <a:pt x="188921" y="76822"/>
                  </a:lnTo>
                  <a:lnTo>
                    <a:pt x="188667" y="80707"/>
                  </a:lnTo>
                  <a:lnTo>
                    <a:pt x="187650" y="84990"/>
                  </a:lnTo>
                  <a:lnTo>
                    <a:pt x="186123" y="89538"/>
                  </a:lnTo>
                  <a:lnTo>
                    <a:pt x="184260" y="93417"/>
                  </a:lnTo>
                  <a:lnTo>
                    <a:pt x="182169" y="96850"/>
                  </a:lnTo>
                  <a:lnTo>
                    <a:pt x="179927" y="99985"/>
                  </a:lnTo>
                  <a:lnTo>
                    <a:pt x="175891" y="102075"/>
                  </a:lnTo>
                  <a:lnTo>
                    <a:pt x="170657" y="103469"/>
                  </a:lnTo>
                  <a:lnTo>
                    <a:pt x="164624" y="104397"/>
                  </a:lnTo>
                  <a:lnTo>
                    <a:pt x="158908" y="105863"/>
                  </a:lnTo>
                  <a:lnTo>
                    <a:pt x="153402" y="107687"/>
                  </a:lnTo>
                  <a:lnTo>
                    <a:pt x="148036" y="109750"/>
                  </a:lnTo>
                  <a:lnTo>
                    <a:pt x="142764" y="111125"/>
                  </a:lnTo>
                  <a:lnTo>
                    <a:pt x="137554" y="112042"/>
                  </a:lnTo>
                  <a:lnTo>
                    <a:pt x="132385" y="112653"/>
                  </a:lnTo>
                  <a:lnTo>
                    <a:pt x="126396" y="113061"/>
                  </a:lnTo>
                  <a:lnTo>
                    <a:pt x="119862" y="113332"/>
                  </a:lnTo>
                  <a:lnTo>
                    <a:pt x="112962" y="113513"/>
                  </a:lnTo>
                  <a:lnTo>
                    <a:pt x="105820" y="112787"/>
                  </a:lnTo>
                  <a:lnTo>
                    <a:pt x="98517" y="111457"/>
                  </a:lnTo>
                  <a:lnTo>
                    <a:pt x="91105" y="109722"/>
                  </a:lnTo>
                  <a:lnTo>
                    <a:pt x="83621" y="107720"/>
                  </a:lnTo>
                  <a:lnTo>
                    <a:pt x="68524" y="103238"/>
                  </a:lnTo>
                  <a:lnTo>
                    <a:pt x="61786" y="101704"/>
                  </a:lnTo>
                  <a:lnTo>
                    <a:pt x="55600" y="100681"/>
                  </a:lnTo>
                  <a:lnTo>
                    <a:pt x="49779" y="99999"/>
                  </a:lnTo>
                  <a:lnTo>
                    <a:pt x="45052" y="98697"/>
                  </a:lnTo>
                  <a:lnTo>
                    <a:pt x="41053" y="96983"/>
                  </a:lnTo>
                  <a:lnTo>
                    <a:pt x="30512" y="9101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03"/>
            <p:cNvSpPr/>
            <p:nvPr/>
          </p:nvSpPr>
          <p:spPr>
            <a:xfrm>
              <a:off x="4191176" y="2484120"/>
              <a:ext cx="129099" cy="144781"/>
            </a:xfrm>
            <a:custGeom>
              <a:avLst/>
              <a:gdLst/>
              <a:ahLst/>
              <a:cxnLst/>
              <a:rect l="0" t="0" r="0" b="0"/>
              <a:pathLst>
                <a:path w="129099" h="144781">
                  <a:moveTo>
                    <a:pt x="98586" y="0"/>
                  </a:moveTo>
                  <a:lnTo>
                    <a:pt x="87968" y="0"/>
                  </a:lnTo>
                  <a:lnTo>
                    <a:pt x="84727" y="847"/>
                  </a:lnTo>
                  <a:lnTo>
                    <a:pt x="80871" y="2258"/>
                  </a:lnTo>
                  <a:lnTo>
                    <a:pt x="76605" y="4046"/>
                  </a:lnTo>
                  <a:lnTo>
                    <a:pt x="72066" y="5237"/>
                  </a:lnTo>
                  <a:lnTo>
                    <a:pt x="67345" y="6031"/>
                  </a:lnTo>
                  <a:lnTo>
                    <a:pt x="62502" y="6561"/>
                  </a:lnTo>
                  <a:lnTo>
                    <a:pt x="57579" y="7761"/>
                  </a:lnTo>
                  <a:lnTo>
                    <a:pt x="52601" y="9407"/>
                  </a:lnTo>
                  <a:lnTo>
                    <a:pt x="47588" y="11351"/>
                  </a:lnTo>
                  <a:lnTo>
                    <a:pt x="42551" y="12648"/>
                  </a:lnTo>
                  <a:lnTo>
                    <a:pt x="37497" y="13512"/>
                  </a:lnTo>
                  <a:lnTo>
                    <a:pt x="32433" y="14088"/>
                  </a:lnTo>
                  <a:lnTo>
                    <a:pt x="27361" y="15319"/>
                  </a:lnTo>
                  <a:lnTo>
                    <a:pt x="22285" y="16986"/>
                  </a:lnTo>
                  <a:lnTo>
                    <a:pt x="17207" y="18944"/>
                  </a:lnTo>
                  <a:lnTo>
                    <a:pt x="12973" y="21096"/>
                  </a:lnTo>
                  <a:lnTo>
                    <a:pt x="9304" y="23377"/>
                  </a:lnTo>
                  <a:lnTo>
                    <a:pt x="1372" y="29077"/>
                  </a:lnTo>
                  <a:lnTo>
                    <a:pt x="722" y="30391"/>
                  </a:lnTo>
                  <a:lnTo>
                    <a:pt x="0" y="34109"/>
                  </a:lnTo>
                  <a:lnTo>
                    <a:pt x="1501" y="36286"/>
                  </a:lnTo>
                  <a:lnTo>
                    <a:pt x="4198" y="38585"/>
                  </a:lnTo>
                  <a:lnTo>
                    <a:pt x="7691" y="40963"/>
                  </a:lnTo>
                  <a:lnTo>
                    <a:pt x="11715" y="43395"/>
                  </a:lnTo>
                  <a:lnTo>
                    <a:pt x="16092" y="45863"/>
                  </a:lnTo>
                  <a:lnTo>
                    <a:pt x="20706" y="48356"/>
                  </a:lnTo>
                  <a:lnTo>
                    <a:pt x="26324" y="50864"/>
                  </a:lnTo>
                  <a:lnTo>
                    <a:pt x="32613" y="53383"/>
                  </a:lnTo>
                  <a:lnTo>
                    <a:pt x="39348" y="55908"/>
                  </a:lnTo>
                  <a:lnTo>
                    <a:pt x="45533" y="58439"/>
                  </a:lnTo>
                  <a:lnTo>
                    <a:pt x="51351" y="60973"/>
                  </a:lnTo>
                  <a:lnTo>
                    <a:pt x="56925" y="63508"/>
                  </a:lnTo>
                  <a:lnTo>
                    <a:pt x="61488" y="65199"/>
                  </a:lnTo>
                  <a:lnTo>
                    <a:pt x="65379" y="66326"/>
                  </a:lnTo>
                  <a:lnTo>
                    <a:pt x="68820" y="67077"/>
                  </a:lnTo>
                  <a:lnTo>
                    <a:pt x="71961" y="68425"/>
                  </a:lnTo>
                  <a:lnTo>
                    <a:pt x="74904" y="70170"/>
                  </a:lnTo>
                  <a:lnTo>
                    <a:pt x="77711" y="72180"/>
                  </a:lnTo>
                  <a:lnTo>
                    <a:pt x="80432" y="73520"/>
                  </a:lnTo>
                  <a:lnTo>
                    <a:pt x="83093" y="74413"/>
                  </a:lnTo>
                  <a:lnTo>
                    <a:pt x="85714" y="75009"/>
                  </a:lnTo>
                  <a:lnTo>
                    <a:pt x="86615" y="75406"/>
                  </a:lnTo>
                  <a:lnTo>
                    <a:pt x="86367" y="75671"/>
                  </a:lnTo>
                  <a:lnTo>
                    <a:pt x="85355" y="75847"/>
                  </a:lnTo>
                  <a:lnTo>
                    <a:pt x="81969" y="78301"/>
                  </a:lnTo>
                  <a:lnTo>
                    <a:pt x="79880" y="80141"/>
                  </a:lnTo>
                  <a:lnTo>
                    <a:pt x="76792" y="81367"/>
                  </a:lnTo>
                  <a:lnTo>
                    <a:pt x="73039" y="82185"/>
                  </a:lnTo>
                  <a:lnTo>
                    <a:pt x="68840" y="82730"/>
                  </a:lnTo>
                  <a:lnTo>
                    <a:pt x="65195" y="83940"/>
                  </a:lnTo>
                  <a:lnTo>
                    <a:pt x="61916" y="85593"/>
                  </a:lnTo>
                  <a:lnTo>
                    <a:pt x="58883" y="87542"/>
                  </a:lnTo>
                  <a:lnTo>
                    <a:pt x="54319" y="89688"/>
                  </a:lnTo>
                  <a:lnTo>
                    <a:pt x="48733" y="91965"/>
                  </a:lnTo>
                  <a:lnTo>
                    <a:pt x="42467" y="94330"/>
                  </a:lnTo>
                  <a:lnTo>
                    <a:pt x="37441" y="95907"/>
                  </a:lnTo>
                  <a:lnTo>
                    <a:pt x="33243" y="96958"/>
                  </a:lnTo>
                  <a:lnTo>
                    <a:pt x="29598" y="97659"/>
                  </a:lnTo>
                  <a:lnTo>
                    <a:pt x="26319" y="98972"/>
                  </a:lnTo>
                  <a:lnTo>
                    <a:pt x="23286" y="100695"/>
                  </a:lnTo>
                  <a:lnTo>
                    <a:pt x="20416" y="102690"/>
                  </a:lnTo>
                  <a:lnTo>
                    <a:pt x="18503" y="104867"/>
                  </a:lnTo>
                  <a:lnTo>
                    <a:pt x="17228" y="107164"/>
                  </a:lnTo>
                  <a:lnTo>
                    <a:pt x="16378" y="109543"/>
                  </a:lnTo>
                  <a:lnTo>
                    <a:pt x="16658" y="111975"/>
                  </a:lnTo>
                  <a:lnTo>
                    <a:pt x="17693" y="114443"/>
                  </a:lnTo>
                  <a:lnTo>
                    <a:pt x="19230" y="116936"/>
                  </a:lnTo>
                  <a:lnTo>
                    <a:pt x="21103" y="119444"/>
                  </a:lnTo>
                  <a:lnTo>
                    <a:pt x="23198" y="121962"/>
                  </a:lnTo>
                  <a:lnTo>
                    <a:pt x="25444" y="124488"/>
                  </a:lnTo>
                  <a:lnTo>
                    <a:pt x="29482" y="127019"/>
                  </a:lnTo>
                  <a:lnTo>
                    <a:pt x="34718" y="129553"/>
                  </a:lnTo>
                  <a:lnTo>
                    <a:pt x="40751" y="132088"/>
                  </a:lnTo>
                  <a:lnTo>
                    <a:pt x="47316" y="133779"/>
                  </a:lnTo>
                  <a:lnTo>
                    <a:pt x="54235" y="134906"/>
                  </a:lnTo>
                  <a:lnTo>
                    <a:pt x="61390" y="135657"/>
                  </a:lnTo>
                  <a:lnTo>
                    <a:pt x="70399" y="137005"/>
                  </a:lnTo>
                  <a:lnTo>
                    <a:pt x="91709" y="140760"/>
                  </a:lnTo>
                  <a:lnTo>
                    <a:pt x="100782" y="142100"/>
                  </a:lnTo>
                  <a:lnTo>
                    <a:pt x="108525" y="142993"/>
                  </a:lnTo>
                  <a:lnTo>
                    <a:pt x="129098" y="1447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04"/>
            <p:cNvSpPr/>
            <p:nvPr/>
          </p:nvSpPr>
          <p:spPr>
            <a:xfrm>
              <a:off x="4503348" y="2529840"/>
              <a:ext cx="129678" cy="1"/>
            </a:xfrm>
            <a:custGeom>
              <a:avLst/>
              <a:gdLst/>
              <a:ahLst/>
              <a:cxnLst/>
              <a:rect l="0" t="0" r="0" b="0"/>
              <a:pathLst>
                <a:path w="129678" h="1">
                  <a:moveTo>
                    <a:pt x="0" y="0"/>
                  </a:moveTo>
                  <a:lnTo>
                    <a:pt x="12967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05"/>
            <p:cNvSpPr/>
            <p:nvPr/>
          </p:nvSpPr>
          <p:spPr>
            <a:xfrm>
              <a:off x="4549116" y="2583180"/>
              <a:ext cx="152562" cy="7613"/>
            </a:xfrm>
            <a:custGeom>
              <a:avLst/>
              <a:gdLst/>
              <a:ahLst/>
              <a:cxnLst/>
              <a:rect l="0" t="0" r="0" b="0"/>
              <a:pathLst>
                <a:path w="152562" h="7613">
                  <a:moveTo>
                    <a:pt x="0" y="0"/>
                  </a:moveTo>
                  <a:lnTo>
                    <a:pt x="4049" y="4046"/>
                  </a:lnTo>
                  <a:lnTo>
                    <a:pt x="6937" y="5237"/>
                  </a:lnTo>
                  <a:lnTo>
                    <a:pt x="10557" y="6031"/>
                  </a:lnTo>
                  <a:lnTo>
                    <a:pt x="14667" y="6561"/>
                  </a:lnTo>
                  <a:lnTo>
                    <a:pt x="19948" y="6914"/>
                  </a:lnTo>
                  <a:lnTo>
                    <a:pt x="26012" y="7149"/>
                  </a:lnTo>
                  <a:lnTo>
                    <a:pt x="46696" y="7481"/>
                  </a:lnTo>
                  <a:lnTo>
                    <a:pt x="103268" y="7612"/>
                  </a:lnTo>
                  <a:lnTo>
                    <a:pt x="112071" y="6768"/>
                  </a:lnTo>
                  <a:lnTo>
                    <a:pt x="120482" y="5359"/>
                  </a:lnTo>
                  <a:lnTo>
                    <a:pt x="128633" y="3573"/>
                  </a:lnTo>
                  <a:lnTo>
                    <a:pt x="134914" y="2382"/>
                  </a:lnTo>
                  <a:lnTo>
                    <a:pt x="139949" y="1588"/>
                  </a:lnTo>
                  <a:lnTo>
                    <a:pt x="15256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06"/>
            <p:cNvSpPr/>
            <p:nvPr/>
          </p:nvSpPr>
          <p:spPr>
            <a:xfrm>
              <a:off x="5022406" y="2118828"/>
              <a:ext cx="251376" cy="250993"/>
            </a:xfrm>
            <a:custGeom>
              <a:avLst/>
              <a:gdLst/>
              <a:ahLst/>
              <a:cxnLst/>
              <a:rect l="0" t="0" r="0" b="0"/>
              <a:pathLst>
                <a:path w="251376" h="250993">
                  <a:moveTo>
                    <a:pt x="45418" y="83352"/>
                  </a:moveTo>
                  <a:lnTo>
                    <a:pt x="45418" y="97219"/>
                  </a:lnTo>
                  <a:lnTo>
                    <a:pt x="43158" y="102497"/>
                  </a:lnTo>
                  <a:lnTo>
                    <a:pt x="41369" y="106276"/>
                  </a:lnTo>
                  <a:lnTo>
                    <a:pt x="40176" y="111334"/>
                  </a:lnTo>
                  <a:lnTo>
                    <a:pt x="39380" y="117247"/>
                  </a:lnTo>
                  <a:lnTo>
                    <a:pt x="38850" y="123729"/>
                  </a:lnTo>
                  <a:lnTo>
                    <a:pt x="38496" y="129743"/>
                  </a:lnTo>
                  <a:lnTo>
                    <a:pt x="38104" y="140941"/>
                  </a:lnTo>
                  <a:lnTo>
                    <a:pt x="37831" y="175352"/>
                  </a:lnTo>
                  <a:lnTo>
                    <a:pt x="37798" y="201337"/>
                  </a:lnTo>
                  <a:lnTo>
                    <a:pt x="36948" y="206882"/>
                  </a:lnTo>
                  <a:lnTo>
                    <a:pt x="35534" y="212272"/>
                  </a:lnTo>
                  <a:lnTo>
                    <a:pt x="31223" y="224999"/>
                  </a:lnTo>
                  <a:lnTo>
                    <a:pt x="30633" y="231255"/>
                  </a:lnTo>
                  <a:lnTo>
                    <a:pt x="30255" y="240979"/>
                  </a:lnTo>
                  <a:lnTo>
                    <a:pt x="30224" y="240930"/>
                  </a:lnTo>
                  <a:lnTo>
                    <a:pt x="30189" y="238618"/>
                  </a:lnTo>
                  <a:lnTo>
                    <a:pt x="29333" y="236816"/>
                  </a:lnTo>
                  <a:lnTo>
                    <a:pt x="26120" y="232556"/>
                  </a:lnTo>
                  <a:lnTo>
                    <a:pt x="24925" y="229388"/>
                  </a:lnTo>
                  <a:lnTo>
                    <a:pt x="24128" y="225583"/>
                  </a:lnTo>
                  <a:lnTo>
                    <a:pt x="23596" y="221352"/>
                  </a:lnTo>
                  <a:lnTo>
                    <a:pt x="22394" y="216839"/>
                  </a:lnTo>
                  <a:lnTo>
                    <a:pt x="20746" y="212137"/>
                  </a:lnTo>
                  <a:lnTo>
                    <a:pt x="18799" y="207309"/>
                  </a:lnTo>
                  <a:lnTo>
                    <a:pt x="16654" y="200703"/>
                  </a:lnTo>
                  <a:lnTo>
                    <a:pt x="14376" y="192913"/>
                  </a:lnTo>
                  <a:lnTo>
                    <a:pt x="12010" y="184332"/>
                  </a:lnTo>
                  <a:lnTo>
                    <a:pt x="10432" y="176072"/>
                  </a:lnTo>
                  <a:lnTo>
                    <a:pt x="9381" y="168025"/>
                  </a:lnTo>
                  <a:lnTo>
                    <a:pt x="8680" y="160121"/>
                  </a:lnTo>
                  <a:lnTo>
                    <a:pt x="7365" y="151465"/>
                  </a:lnTo>
                  <a:lnTo>
                    <a:pt x="5641" y="142307"/>
                  </a:lnTo>
                  <a:lnTo>
                    <a:pt x="3643" y="132815"/>
                  </a:lnTo>
                  <a:lnTo>
                    <a:pt x="2312" y="123948"/>
                  </a:lnTo>
                  <a:lnTo>
                    <a:pt x="1425" y="115496"/>
                  </a:lnTo>
                  <a:lnTo>
                    <a:pt x="833" y="107321"/>
                  </a:lnTo>
                  <a:lnTo>
                    <a:pt x="439" y="98485"/>
                  </a:lnTo>
                  <a:lnTo>
                    <a:pt x="0" y="79635"/>
                  </a:lnTo>
                  <a:lnTo>
                    <a:pt x="731" y="71561"/>
                  </a:lnTo>
                  <a:lnTo>
                    <a:pt x="2065" y="64485"/>
                  </a:lnTo>
                  <a:lnTo>
                    <a:pt x="3803" y="58074"/>
                  </a:lnTo>
                  <a:lnTo>
                    <a:pt x="6656" y="51260"/>
                  </a:lnTo>
                  <a:lnTo>
                    <a:pt x="10253" y="44177"/>
                  </a:lnTo>
                  <a:lnTo>
                    <a:pt x="14347" y="36915"/>
                  </a:lnTo>
                  <a:lnTo>
                    <a:pt x="17923" y="31228"/>
                  </a:lnTo>
                  <a:lnTo>
                    <a:pt x="21155" y="26589"/>
                  </a:lnTo>
                  <a:lnTo>
                    <a:pt x="24157" y="22650"/>
                  </a:lnTo>
                  <a:lnTo>
                    <a:pt x="28702" y="19177"/>
                  </a:lnTo>
                  <a:lnTo>
                    <a:pt x="34274" y="16016"/>
                  </a:lnTo>
                  <a:lnTo>
                    <a:pt x="52004" y="7521"/>
                  </a:lnTo>
                  <a:lnTo>
                    <a:pt x="57437" y="4858"/>
                  </a:lnTo>
                  <a:lnTo>
                    <a:pt x="64449" y="3082"/>
                  </a:lnTo>
                  <a:lnTo>
                    <a:pt x="72514" y="1899"/>
                  </a:lnTo>
                  <a:lnTo>
                    <a:pt x="81281" y="1110"/>
                  </a:lnTo>
                  <a:lnTo>
                    <a:pt x="89668" y="584"/>
                  </a:lnTo>
                  <a:lnTo>
                    <a:pt x="105767" y="0"/>
                  </a:lnTo>
                  <a:lnTo>
                    <a:pt x="113621" y="1537"/>
                  </a:lnTo>
                  <a:lnTo>
                    <a:pt x="121399" y="4255"/>
                  </a:lnTo>
                  <a:lnTo>
                    <a:pt x="129126" y="7761"/>
                  </a:lnTo>
                  <a:lnTo>
                    <a:pt x="137669" y="10945"/>
                  </a:lnTo>
                  <a:lnTo>
                    <a:pt x="146754" y="13914"/>
                  </a:lnTo>
                  <a:lnTo>
                    <a:pt x="156202" y="16740"/>
                  </a:lnTo>
                  <a:lnTo>
                    <a:pt x="165042" y="21164"/>
                  </a:lnTo>
                  <a:lnTo>
                    <a:pt x="173478" y="26653"/>
                  </a:lnTo>
                  <a:lnTo>
                    <a:pt x="181645" y="32853"/>
                  </a:lnTo>
                  <a:lnTo>
                    <a:pt x="187937" y="38679"/>
                  </a:lnTo>
                  <a:lnTo>
                    <a:pt x="192980" y="44257"/>
                  </a:lnTo>
                  <a:lnTo>
                    <a:pt x="197189" y="49669"/>
                  </a:lnTo>
                  <a:lnTo>
                    <a:pt x="201690" y="55816"/>
                  </a:lnTo>
                  <a:lnTo>
                    <a:pt x="211211" y="69420"/>
                  </a:lnTo>
                  <a:lnTo>
                    <a:pt x="214429" y="75758"/>
                  </a:lnTo>
                  <a:lnTo>
                    <a:pt x="216573" y="81676"/>
                  </a:lnTo>
                  <a:lnTo>
                    <a:pt x="218003" y="87314"/>
                  </a:lnTo>
                  <a:lnTo>
                    <a:pt x="218957" y="93614"/>
                  </a:lnTo>
                  <a:lnTo>
                    <a:pt x="219591" y="100353"/>
                  </a:lnTo>
                  <a:lnTo>
                    <a:pt x="220016" y="107386"/>
                  </a:lnTo>
                  <a:lnTo>
                    <a:pt x="219451" y="113768"/>
                  </a:lnTo>
                  <a:lnTo>
                    <a:pt x="218226" y="119716"/>
                  </a:lnTo>
                  <a:lnTo>
                    <a:pt x="216563" y="125375"/>
                  </a:lnTo>
                  <a:lnTo>
                    <a:pt x="213758" y="130840"/>
                  </a:lnTo>
                  <a:lnTo>
                    <a:pt x="210194" y="136178"/>
                  </a:lnTo>
                  <a:lnTo>
                    <a:pt x="206122" y="141429"/>
                  </a:lnTo>
                  <a:lnTo>
                    <a:pt x="200865" y="146623"/>
                  </a:lnTo>
                  <a:lnTo>
                    <a:pt x="194818" y="151780"/>
                  </a:lnTo>
                  <a:lnTo>
                    <a:pt x="188243" y="156911"/>
                  </a:lnTo>
                  <a:lnTo>
                    <a:pt x="181318" y="161178"/>
                  </a:lnTo>
                  <a:lnTo>
                    <a:pt x="174158" y="164869"/>
                  </a:lnTo>
                  <a:lnTo>
                    <a:pt x="166843" y="168177"/>
                  </a:lnTo>
                  <a:lnTo>
                    <a:pt x="159423" y="170382"/>
                  </a:lnTo>
                  <a:lnTo>
                    <a:pt x="151933" y="171852"/>
                  </a:lnTo>
                  <a:lnTo>
                    <a:pt x="144397" y="172832"/>
                  </a:lnTo>
                  <a:lnTo>
                    <a:pt x="135983" y="174332"/>
                  </a:lnTo>
                  <a:lnTo>
                    <a:pt x="126984" y="176179"/>
                  </a:lnTo>
                  <a:lnTo>
                    <a:pt x="117595" y="178257"/>
                  </a:lnTo>
                  <a:lnTo>
                    <a:pt x="107944" y="179642"/>
                  </a:lnTo>
                  <a:lnTo>
                    <a:pt x="98121" y="180565"/>
                  </a:lnTo>
                  <a:lnTo>
                    <a:pt x="88181" y="181181"/>
                  </a:lnTo>
                  <a:lnTo>
                    <a:pt x="70356" y="181865"/>
                  </a:lnTo>
                  <a:lnTo>
                    <a:pt x="62044" y="182047"/>
                  </a:lnTo>
                  <a:lnTo>
                    <a:pt x="54807" y="181322"/>
                  </a:lnTo>
                  <a:lnTo>
                    <a:pt x="48287" y="179992"/>
                  </a:lnTo>
                  <a:lnTo>
                    <a:pt x="42245" y="178259"/>
                  </a:lnTo>
                  <a:lnTo>
                    <a:pt x="37370" y="177103"/>
                  </a:lnTo>
                  <a:lnTo>
                    <a:pt x="29692" y="175819"/>
                  </a:lnTo>
                  <a:lnTo>
                    <a:pt x="23456" y="175249"/>
                  </a:lnTo>
                  <a:lnTo>
                    <a:pt x="20605" y="175097"/>
                  </a:lnTo>
                  <a:lnTo>
                    <a:pt x="19553" y="175842"/>
                  </a:lnTo>
                  <a:lnTo>
                    <a:pt x="19699" y="177185"/>
                  </a:lnTo>
                  <a:lnTo>
                    <a:pt x="22121" y="180936"/>
                  </a:lnTo>
                  <a:lnTo>
                    <a:pt x="26023" y="185425"/>
                  </a:lnTo>
                  <a:lnTo>
                    <a:pt x="29946" y="187807"/>
                  </a:lnTo>
                  <a:lnTo>
                    <a:pt x="35103" y="190242"/>
                  </a:lnTo>
                  <a:lnTo>
                    <a:pt x="41085" y="192712"/>
                  </a:lnTo>
                  <a:lnTo>
                    <a:pt x="48462" y="195205"/>
                  </a:lnTo>
                  <a:lnTo>
                    <a:pt x="56770" y="197715"/>
                  </a:lnTo>
                  <a:lnTo>
                    <a:pt x="65700" y="200234"/>
                  </a:lnTo>
                  <a:lnTo>
                    <a:pt x="75890" y="202760"/>
                  </a:lnTo>
                  <a:lnTo>
                    <a:pt x="131026" y="215436"/>
                  </a:lnTo>
                  <a:lnTo>
                    <a:pt x="142326" y="218821"/>
                  </a:lnTo>
                  <a:lnTo>
                    <a:pt x="154097" y="222772"/>
                  </a:lnTo>
                  <a:lnTo>
                    <a:pt x="195338" y="237233"/>
                  </a:lnTo>
                  <a:lnTo>
                    <a:pt x="202999" y="240126"/>
                  </a:lnTo>
                  <a:lnTo>
                    <a:pt x="209802" y="242901"/>
                  </a:lnTo>
                  <a:lnTo>
                    <a:pt x="216031" y="245598"/>
                  </a:lnTo>
                  <a:lnTo>
                    <a:pt x="221880" y="247396"/>
                  </a:lnTo>
                  <a:lnTo>
                    <a:pt x="227474" y="248595"/>
                  </a:lnTo>
                  <a:lnTo>
                    <a:pt x="232898" y="249394"/>
                  </a:lnTo>
                  <a:lnTo>
                    <a:pt x="237362" y="249927"/>
                  </a:lnTo>
                  <a:lnTo>
                    <a:pt x="244582" y="250519"/>
                  </a:lnTo>
                  <a:lnTo>
                    <a:pt x="251375" y="25099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07"/>
            <p:cNvSpPr/>
            <p:nvPr/>
          </p:nvSpPr>
          <p:spPr>
            <a:xfrm>
              <a:off x="5350063" y="2240280"/>
              <a:ext cx="38141" cy="137161"/>
            </a:xfrm>
            <a:custGeom>
              <a:avLst/>
              <a:gdLst/>
              <a:ahLst/>
              <a:cxnLst/>
              <a:rect l="0" t="0" r="0" b="0"/>
              <a:pathLst>
                <a:path w="38141" h="137161">
                  <a:moveTo>
                    <a:pt x="0" y="0"/>
                  </a:moveTo>
                  <a:lnTo>
                    <a:pt x="0" y="6561"/>
                  </a:lnTo>
                  <a:lnTo>
                    <a:pt x="847" y="7761"/>
                  </a:lnTo>
                  <a:lnTo>
                    <a:pt x="2260" y="9407"/>
                  </a:lnTo>
                  <a:lnTo>
                    <a:pt x="4049" y="11352"/>
                  </a:lnTo>
                  <a:lnTo>
                    <a:pt x="5242" y="13494"/>
                  </a:lnTo>
                  <a:lnTo>
                    <a:pt x="6037" y="15769"/>
                  </a:lnTo>
                  <a:lnTo>
                    <a:pt x="6568" y="18133"/>
                  </a:lnTo>
                  <a:lnTo>
                    <a:pt x="6921" y="21402"/>
                  </a:lnTo>
                  <a:lnTo>
                    <a:pt x="7157" y="25275"/>
                  </a:lnTo>
                  <a:lnTo>
                    <a:pt x="7418" y="33246"/>
                  </a:lnTo>
                  <a:lnTo>
                    <a:pt x="7534" y="39612"/>
                  </a:lnTo>
                  <a:lnTo>
                    <a:pt x="8413" y="44188"/>
                  </a:lnTo>
                  <a:lnTo>
                    <a:pt x="9846" y="49778"/>
                  </a:lnTo>
                  <a:lnTo>
                    <a:pt x="11649" y="56046"/>
                  </a:lnTo>
                  <a:lnTo>
                    <a:pt x="12851" y="61917"/>
                  </a:lnTo>
                  <a:lnTo>
                    <a:pt x="13653" y="67525"/>
                  </a:lnTo>
                  <a:lnTo>
                    <a:pt x="14187" y="72957"/>
                  </a:lnTo>
                  <a:lnTo>
                    <a:pt x="14543" y="77424"/>
                  </a:lnTo>
                  <a:lnTo>
                    <a:pt x="14781" y="81250"/>
                  </a:lnTo>
                  <a:lnTo>
                    <a:pt x="14939" y="84646"/>
                  </a:lnTo>
                  <a:lnTo>
                    <a:pt x="15892" y="88604"/>
                  </a:lnTo>
                  <a:lnTo>
                    <a:pt x="17376" y="92936"/>
                  </a:lnTo>
                  <a:lnTo>
                    <a:pt x="19211" y="97518"/>
                  </a:lnTo>
                  <a:lnTo>
                    <a:pt x="21283" y="102265"/>
                  </a:lnTo>
                  <a:lnTo>
                    <a:pt x="25845" y="112055"/>
                  </a:lnTo>
                  <a:lnTo>
                    <a:pt x="27401" y="116190"/>
                  </a:lnTo>
                  <a:lnTo>
                    <a:pt x="28437" y="119794"/>
                  </a:lnTo>
                  <a:lnTo>
                    <a:pt x="29129" y="123042"/>
                  </a:lnTo>
                  <a:lnTo>
                    <a:pt x="30437" y="126055"/>
                  </a:lnTo>
                  <a:lnTo>
                    <a:pt x="32157" y="128910"/>
                  </a:lnTo>
                  <a:lnTo>
                    <a:pt x="38140" y="1371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08"/>
            <p:cNvSpPr/>
            <p:nvPr/>
          </p:nvSpPr>
          <p:spPr>
            <a:xfrm>
              <a:off x="5395831" y="2247900"/>
              <a:ext cx="22885" cy="7621"/>
            </a:xfrm>
            <a:custGeom>
              <a:avLst/>
              <a:gdLst/>
              <a:ahLst/>
              <a:cxnLst/>
              <a:rect l="0" t="0" r="0" b="0"/>
              <a:pathLst>
                <a:path w="22885" h="7621">
                  <a:moveTo>
                    <a:pt x="0" y="7620"/>
                  </a:moveTo>
                  <a:lnTo>
                    <a:pt x="7314" y="314"/>
                  </a:lnTo>
                  <a:lnTo>
                    <a:pt x="8266" y="209"/>
                  </a:lnTo>
                  <a:lnTo>
                    <a:pt x="9749" y="140"/>
                  </a:lnTo>
                  <a:lnTo>
                    <a:pt x="14934" y="8"/>
                  </a:lnTo>
                  <a:lnTo>
                    <a:pt x="2288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09"/>
            <p:cNvSpPr/>
            <p:nvPr/>
          </p:nvSpPr>
          <p:spPr>
            <a:xfrm>
              <a:off x="5449227" y="2247900"/>
              <a:ext cx="180359" cy="159908"/>
            </a:xfrm>
            <a:custGeom>
              <a:avLst/>
              <a:gdLst/>
              <a:ahLst/>
              <a:cxnLst/>
              <a:rect l="0" t="0" r="0" b="0"/>
              <a:pathLst>
                <a:path w="180359" h="159908">
                  <a:moveTo>
                    <a:pt x="137305" y="0"/>
                  </a:moveTo>
                  <a:lnTo>
                    <a:pt x="119153" y="0"/>
                  </a:lnTo>
                  <a:lnTo>
                    <a:pt x="115881" y="847"/>
                  </a:lnTo>
                  <a:lnTo>
                    <a:pt x="112003" y="2258"/>
                  </a:lnTo>
                  <a:lnTo>
                    <a:pt x="107724" y="4045"/>
                  </a:lnTo>
                  <a:lnTo>
                    <a:pt x="103176" y="5237"/>
                  </a:lnTo>
                  <a:lnTo>
                    <a:pt x="98449" y="6031"/>
                  </a:lnTo>
                  <a:lnTo>
                    <a:pt x="93602" y="6561"/>
                  </a:lnTo>
                  <a:lnTo>
                    <a:pt x="88676" y="7760"/>
                  </a:lnTo>
                  <a:lnTo>
                    <a:pt x="83697" y="9407"/>
                  </a:lnTo>
                  <a:lnTo>
                    <a:pt x="78682" y="11351"/>
                  </a:lnTo>
                  <a:lnTo>
                    <a:pt x="73644" y="13494"/>
                  </a:lnTo>
                  <a:lnTo>
                    <a:pt x="63525" y="18133"/>
                  </a:lnTo>
                  <a:lnTo>
                    <a:pt x="59301" y="19708"/>
                  </a:lnTo>
                  <a:lnTo>
                    <a:pt x="55638" y="20759"/>
                  </a:lnTo>
                  <a:lnTo>
                    <a:pt x="52348" y="21459"/>
                  </a:lnTo>
                  <a:lnTo>
                    <a:pt x="49308" y="22773"/>
                  </a:lnTo>
                  <a:lnTo>
                    <a:pt x="46433" y="24495"/>
                  </a:lnTo>
                  <a:lnTo>
                    <a:pt x="39778" y="29298"/>
                  </a:lnTo>
                  <a:lnTo>
                    <a:pt x="39233" y="30538"/>
                  </a:lnTo>
                  <a:lnTo>
                    <a:pt x="38626" y="34175"/>
                  </a:lnTo>
                  <a:lnTo>
                    <a:pt x="39312" y="36330"/>
                  </a:lnTo>
                  <a:lnTo>
                    <a:pt x="42334" y="40982"/>
                  </a:lnTo>
                  <a:lnTo>
                    <a:pt x="45174" y="43408"/>
                  </a:lnTo>
                  <a:lnTo>
                    <a:pt x="48762" y="45872"/>
                  </a:lnTo>
                  <a:lnTo>
                    <a:pt x="52850" y="48362"/>
                  </a:lnTo>
                  <a:lnTo>
                    <a:pt x="58118" y="50867"/>
                  </a:lnTo>
                  <a:lnTo>
                    <a:pt x="64172" y="53385"/>
                  </a:lnTo>
                  <a:lnTo>
                    <a:pt x="70752" y="55910"/>
                  </a:lnTo>
                  <a:lnTo>
                    <a:pt x="76832" y="58440"/>
                  </a:lnTo>
                  <a:lnTo>
                    <a:pt x="82581" y="60974"/>
                  </a:lnTo>
                  <a:lnTo>
                    <a:pt x="88109" y="63509"/>
                  </a:lnTo>
                  <a:lnTo>
                    <a:pt x="94337" y="66046"/>
                  </a:lnTo>
                  <a:lnTo>
                    <a:pt x="101032" y="68584"/>
                  </a:lnTo>
                  <a:lnTo>
                    <a:pt x="108037" y="71123"/>
                  </a:lnTo>
                  <a:lnTo>
                    <a:pt x="114403" y="73662"/>
                  </a:lnTo>
                  <a:lnTo>
                    <a:pt x="120341" y="76201"/>
                  </a:lnTo>
                  <a:lnTo>
                    <a:pt x="125996" y="78741"/>
                  </a:lnTo>
                  <a:lnTo>
                    <a:pt x="132309" y="82127"/>
                  </a:lnTo>
                  <a:lnTo>
                    <a:pt x="139059" y="86078"/>
                  </a:lnTo>
                  <a:lnTo>
                    <a:pt x="146103" y="90406"/>
                  </a:lnTo>
                  <a:lnTo>
                    <a:pt x="151646" y="94984"/>
                  </a:lnTo>
                  <a:lnTo>
                    <a:pt x="156189" y="99729"/>
                  </a:lnTo>
                  <a:lnTo>
                    <a:pt x="160065" y="104586"/>
                  </a:lnTo>
                  <a:lnTo>
                    <a:pt x="164344" y="108671"/>
                  </a:lnTo>
                  <a:lnTo>
                    <a:pt x="168892" y="112240"/>
                  </a:lnTo>
                  <a:lnTo>
                    <a:pt x="173619" y="115467"/>
                  </a:lnTo>
                  <a:lnTo>
                    <a:pt x="176770" y="118465"/>
                  </a:lnTo>
                  <a:lnTo>
                    <a:pt x="178872" y="121310"/>
                  </a:lnTo>
                  <a:lnTo>
                    <a:pt x="180272" y="124053"/>
                  </a:lnTo>
                  <a:lnTo>
                    <a:pt x="180358" y="126729"/>
                  </a:lnTo>
                  <a:lnTo>
                    <a:pt x="179568" y="129359"/>
                  </a:lnTo>
                  <a:lnTo>
                    <a:pt x="178194" y="131959"/>
                  </a:lnTo>
                  <a:lnTo>
                    <a:pt x="175582" y="135386"/>
                  </a:lnTo>
                  <a:lnTo>
                    <a:pt x="172147" y="139364"/>
                  </a:lnTo>
                  <a:lnTo>
                    <a:pt x="168161" y="143709"/>
                  </a:lnTo>
                  <a:lnTo>
                    <a:pt x="164656" y="146606"/>
                  </a:lnTo>
                  <a:lnTo>
                    <a:pt x="161472" y="148538"/>
                  </a:lnTo>
                  <a:lnTo>
                    <a:pt x="158502" y="149825"/>
                  </a:lnTo>
                  <a:lnTo>
                    <a:pt x="153979" y="151530"/>
                  </a:lnTo>
                  <a:lnTo>
                    <a:pt x="142173" y="155682"/>
                  </a:lnTo>
                  <a:lnTo>
                    <a:pt x="136313" y="157128"/>
                  </a:lnTo>
                  <a:lnTo>
                    <a:pt x="130711" y="158092"/>
                  </a:lnTo>
                  <a:lnTo>
                    <a:pt x="125281" y="158735"/>
                  </a:lnTo>
                  <a:lnTo>
                    <a:pt x="119118" y="159163"/>
                  </a:lnTo>
                  <a:lnTo>
                    <a:pt x="112468" y="159449"/>
                  </a:lnTo>
                  <a:lnTo>
                    <a:pt x="98297" y="159766"/>
                  </a:lnTo>
                  <a:lnTo>
                    <a:pt x="83523" y="159907"/>
                  </a:lnTo>
                  <a:lnTo>
                    <a:pt x="76023" y="159098"/>
                  </a:lnTo>
                  <a:lnTo>
                    <a:pt x="68481" y="157712"/>
                  </a:lnTo>
                  <a:lnTo>
                    <a:pt x="60910" y="155941"/>
                  </a:lnTo>
                  <a:lnTo>
                    <a:pt x="54168" y="153914"/>
                  </a:lnTo>
                  <a:lnTo>
                    <a:pt x="47978" y="151716"/>
                  </a:lnTo>
                  <a:lnTo>
                    <a:pt x="42156" y="149404"/>
                  </a:lnTo>
                  <a:lnTo>
                    <a:pt x="36580" y="146169"/>
                  </a:lnTo>
                  <a:lnTo>
                    <a:pt x="31168" y="142320"/>
                  </a:lnTo>
                  <a:lnTo>
                    <a:pt x="25864" y="138060"/>
                  </a:lnTo>
                  <a:lnTo>
                    <a:pt x="21481" y="135220"/>
                  </a:lnTo>
                  <a:lnTo>
                    <a:pt x="17711" y="133327"/>
                  </a:lnTo>
                  <a:lnTo>
                    <a:pt x="14350" y="132065"/>
                  </a:lnTo>
                  <a:lnTo>
                    <a:pt x="11262" y="130376"/>
                  </a:lnTo>
                  <a:lnTo>
                    <a:pt x="8356" y="128404"/>
                  </a:lnTo>
                  <a:lnTo>
                    <a:pt x="0" y="1219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10"/>
            <p:cNvSpPr/>
            <p:nvPr/>
          </p:nvSpPr>
          <p:spPr>
            <a:xfrm>
              <a:off x="5701439" y="2232661"/>
              <a:ext cx="213101" cy="160020"/>
            </a:xfrm>
            <a:custGeom>
              <a:avLst/>
              <a:gdLst/>
              <a:ahLst/>
              <a:cxnLst/>
              <a:rect l="0" t="0" r="0" b="0"/>
              <a:pathLst>
                <a:path w="213101" h="160020">
                  <a:moveTo>
                    <a:pt x="121563" y="7619"/>
                  </a:moveTo>
                  <a:lnTo>
                    <a:pt x="121563" y="92"/>
                  </a:lnTo>
                  <a:lnTo>
                    <a:pt x="114996" y="7"/>
                  </a:lnTo>
                  <a:lnTo>
                    <a:pt x="99362" y="0"/>
                  </a:lnTo>
                  <a:lnTo>
                    <a:pt x="94896" y="846"/>
                  </a:lnTo>
                  <a:lnTo>
                    <a:pt x="90224" y="2257"/>
                  </a:lnTo>
                  <a:lnTo>
                    <a:pt x="85415" y="4044"/>
                  </a:lnTo>
                  <a:lnTo>
                    <a:pt x="80513" y="5236"/>
                  </a:lnTo>
                  <a:lnTo>
                    <a:pt x="75551" y="6030"/>
                  </a:lnTo>
                  <a:lnTo>
                    <a:pt x="70546" y="6560"/>
                  </a:lnTo>
                  <a:lnTo>
                    <a:pt x="65515" y="7760"/>
                  </a:lnTo>
                  <a:lnTo>
                    <a:pt x="60467" y="9406"/>
                  </a:lnTo>
                  <a:lnTo>
                    <a:pt x="55406" y="11350"/>
                  </a:lnTo>
                  <a:lnTo>
                    <a:pt x="50337" y="13493"/>
                  </a:lnTo>
                  <a:lnTo>
                    <a:pt x="45261" y="15768"/>
                  </a:lnTo>
                  <a:lnTo>
                    <a:pt x="35102" y="20554"/>
                  </a:lnTo>
                  <a:lnTo>
                    <a:pt x="24937" y="25504"/>
                  </a:lnTo>
                  <a:lnTo>
                    <a:pt x="20700" y="28009"/>
                  </a:lnTo>
                  <a:lnTo>
                    <a:pt x="17029" y="30525"/>
                  </a:lnTo>
                  <a:lnTo>
                    <a:pt x="13733" y="33050"/>
                  </a:lnTo>
                  <a:lnTo>
                    <a:pt x="10689" y="35580"/>
                  </a:lnTo>
                  <a:lnTo>
                    <a:pt x="7812" y="38113"/>
                  </a:lnTo>
                  <a:lnTo>
                    <a:pt x="5046" y="40648"/>
                  </a:lnTo>
                  <a:lnTo>
                    <a:pt x="3202" y="43185"/>
                  </a:lnTo>
                  <a:lnTo>
                    <a:pt x="1973" y="45723"/>
                  </a:lnTo>
                  <a:lnTo>
                    <a:pt x="1153" y="48262"/>
                  </a:lnTo>
                  <a:lnTo>
                    <a:pt x="607" y="50801"/>
                  </a:lnTo>
                  <a:lnTo>
                    <a:pt x="243" y="53340"/>
                  </a:lnTo>
                  <a:lnTo>
                    <a:pt x="0" y="55880"/>
                  </a:lnTo>
                  <a:lnTo>
                    <a:pt x="685" y="59266"/>
                  </a:lnTo>
                  <a:lnTo>
                    <a:pt x="1990" y="63217"/>
                  </a:lnTo>
                  <a:lnTo>
                    <a:pt x="3708" y="67545"/>
                  </a:lnTo>
                  <a:lnTo>
                    <a:pt x="5700" y="70429"/>
                  </a:lnTo>
                  <a:lnTo>
                    <a:pt x="7876" y="72353"/>
                  </a:lnTo>
                  <a:lnTo>
                    <a:pt x="12554" y="75336"/>
                  </a:lnTo>
                  <a:lnTo>
                    <a:pt x="17458" y="79484"/>
                  </a:lnTo>
                  <a:lnTo>
                    <a:pt x="22463" y="84150"/>
                  </a:lnTo>
                  <a:lnTo>
                    <a:pt x="24984" y="86580"/>
                  </a:lnTo>
                  <a:lnTo>
                    <a:pt x="27513" y="88200"/>
                  </a:lnTo>
                  <a:lnTo>
                    <a:pt x="32583" y="89999"/>
                  </a:lnTo>
                  <a:lnTo>
                    <a:pt x="34273" y="91326"/>
                  </a:lnTo>
                  <a:lnTo>
                    <a:pt x="35400" y="93057"/>
                  </a:lnTo>
                  <a:lnTo>
                    <a:pt x="36152" y="95058"/>
                  </a:lnTo>
                  <a:lnTo>
                    <a:pt x="37500" y="96392"/>
                  </a:lnTo>
                  <a:lnTo>
                    <a:pt x="39247" y="97281"/>
                  </a:lnTo>
                  <a:lnTo>
                    <a:pt x="44090" y="98708"/>
                  </a:lnTo>
                  <a:lnTo>
                    <a:pt x="43640" y="98825"/>
                  </a:lnTo>
                  <a:lnTo>
                    <a:pt x="40880" y="98955"/>
                  </a:lnTo>
                  <a:lnTo>
                    <a:pt x="39804" y="99836"/>
                  </a:lnTo>
                  <a:lnTo>
                    <a:pt x="39089" y="101271"/>
                  </a:lnTo>
                  <a:lnTo>
                    <a:pt x="38610" y="103074"/>
                  </a:lnTo>
                  <a:lnTo>
                    <a:pt x="37444" y="104275"/>
                  </a:lnTo>
                  <a:lnTo>
                    <a:pt x="35820" y="105076"/>
                  </a:lnTo>
                  <a:lnTo>
                    <a:pt x="33888" y="105611"/>
                  </a:lnTo>
                  <a:lnTo>
                    <a:pt x="32601" y="106813"/>
                  </a:lnTo>
                  <a:lnTo>
                    <a:pt x="31743" y="108462"/>
                  </a:lnTo>
                  <a:lnTo>
                    <a:pt x="31170" y="110408"/>
                  </a:lnTo>
                  <a:lnTo>
                    <a:pt x="29942" y="111705"/>
                  </a:lnTo>
                  <a:lnTo>
                    <a:pt x="28274" y="112570"/>
                  </a:lnTo>
                  <a:lnTo>
                    <a:pt x="22742" y="114198"/>
                  </a:lnTo>
                  <a:lnTo>
                    <a:pt x="22500" y="118314"/>
                  </a:lnTo>
                  <a:lnTo>
                    <a:pt x="23314" y="120362"/>
                  </a:lnTo>
                  <a:lnTo>
                    <a:pt x="26478" y="124896"/>
                  </a:lnTo>
                  <a:lnTo>
                    <a:pt x="29356" y="126444"/>
                  </a:lnTo>
                  <a:lnTo>
                    <a:pt x="32970" y="127475"/>
                  </a:lnTo>
                  <a:lnTo>
                    <a:pt x="37074" y="128163"/>
                  </a:lnTo>
                  <a:lnTo>
                    <a:pt x="42353" y="129468"/>
                  </a:lnTo>
                  <a:lnTo>
                    <a:pt x="48415" y="131185"/>
                  </a:lnTo>
                  <a:lnTo>
                    <a:pt x="54999" y="133177"/>
                  </a:lnTo>
                  <a:lnTo>
                    <a:pt x="71355" y="137647"/>
                  </a:lnTo>
                  <a:lnTo>
                    <a:pt x="80464" y="140024"/>
                  </a:lnTo>
                  <a:lnTo>
                    <a:pt x="89078" y="141609"/>
                  </a:lnTo>
                  <a:lnTo>
                    <a:pt x="97364" y="142666"/>
                  </a:lnTo>
                  <a:lnTo>
                    <a:pt x="105431" y="143370"/>
                  </a:lnTo>
                  <a:lnTo>
                    <a:pt x="115046" y="144687"/>
                  </a:lnTo>
                  <a:lnTo>
                    <a:pt x="137031" y="148407"/>
                  </a:lnTo>
                  <a:lnTo>
                    <a:pt x="147132" y="149738"/>
                  </a:lnTo>
                  <a:lnTo>
                    <a:pt x="156408" y="150625"/>
                  </a:lnTo>
                  <a:lnTo>
                    <a:pt x="165134" y="151216"/>
                  </a:lnTo>
                  <a:lnTo>
                    <a:pt x="173495" y="152457"/>
                  </a:lnTo>
                  <a:lnTo>
                    <a:pt x="181611" y="154131"/>
                  </a:lnTo>
                  <a:lnTo>
                    <a:pt x="189565" y="156094"/>
                  </a:lnTo>
                  <a:lnTo>
                    <a:pt x="195715" y="157402"/>
                  </a:lnTo>
                  <a:lnTo>
                    <a:pt x="200663" y="158274"/>
                  </a:lnTo>
                  <a:lnTo>
                    <a:pt x="213100" y="16001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11"/>
            <p:cNvSpPr/>
            <p:nvPr/>
          </p:nvSpPr>
          <p:spPr>
            <a:xfrm>
              <a:off x="5327179" y="2125980"/>
              <a:ext cx="1" cy="7621"/>
            </a:xfrm>
            <a:custGeom>
              <a:avLst/>
              <a:gdLst/>
              <a:ahLst/>
              <a:cxnLst/>
              <a:rect l="0" t="0" r="0" b="0"/>
              <a:pathLst>
                <a:path w="1" h="7621">
                  <a:moveTo>
                    <a:pt x="0" y="0"/>
                  </a:moveTo>
                  <a:lnTo>
                    <a:pt x="0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12"/>
            <p:cNvSpPr/>
            <p:nvPr/>
          </p:nvSpPr>
          <p:spPr>
            <a:xfrm>
              <a:off x="4953403" y="2499677"/>
              <a:ext cx="1075558" cy="14924"/>
            </a:xfrm>
            <a:custGeom>
              <a:avLst/>
              <a:gdLst/>
              <a:ahLst/>
              <a:cxnLst/>
              <a:rect l="0" t="0" r="0" b="0"/>
              <a:pathLst>
                <a:path w="1075558" h="14924">
                  <a:moveTo>
                    <a:pt x="0" y="14923"/>
                  </a:moveTo>
                  <a:lnTo>
                    <a:pt x="188143" y="14923"/>
                  </a:lnTo>
                  <a:lnTo>
                    <a:pt x="208490" y="14076"/>
                  </a:lnTo>
                  <a:lnTo>
                    <a:pt x="228835" y="12665"/>
                  </a:lnTo>
                  <a:lnTo>
                    <a:pt x="249179" y="10878"/>
                  </a:lnTo>
                  <a:lnTo>
                    <a:pt x="270369" y="9686"/>
                  </a:lnTo>
                  <a:lnTo>
                    <a:pt x="314256" y="8362"/>
                  </a:lnTo>
                  <a:lnTo>
                    <a:pt x="460805" y="7396"/>
                  </a:lnTo>
                  <a:lnTo>
                    <a:pt x="486039" y="6518"/>
                  </a:lnTo>
                  <a:lnTo>
                    <a:pt x="511337" y="5087"/>
                  </a:lnTo>
                  <a:lnTo>
                    <a:pt x="536679" y="3286"/>
                  </a:lnTo>
                  <a:lnTo>
                    <a:pt x="561201" y="2085"/>
                  </a:lnTo>
                  <a:lnTo>
                    <a:pt x="608790" y="751"/>
                  </a:lnTo>
                  <a:lnTo>
                    <a:pt x="682516" y="0"/>
                  </a:lnTo>
                  <a:lnTo>
                    <a:pt x="707585" y="741"/>
                  </a:lnTo>
                  <a:lnTo>
                    <a:pt x="732772" y="2082"/>
                  </a:lnTo>
                  <a:lnTo>
                    <a:pt x="758040" y="3823"/>
                  </a:lnTo>
                  <a:lnTo>
                    <a:pt x="782513" y="4983"/>
                  </a:lnTo>
                  <a:lnTo>
                    <a:pt x="830047" y="6272"/>
                  </a:lnTo>
                  <a:lnTo>
                    <a:pt x="943357" y="7213"/>
                  </a:lnTo>
                  <a:lnTo>
                    <a:pt x="959454" y="8089"/>
                  </a:lnTo>
                  <a:lnTo>
                    <a:pt x="975271" y="9521"/>
                  </a:lnTo>
                  <a:lnTo>
                    <a:pt x="990900" y="11322"/>
                  </a:lnTo>
                  <a:lnTo>
                    <a:pt x="1005558" y="12522"/>
                  </a:lnTo>
                  <a:lnTo>
                    <a:pt x="1019568" y="13323"/>
                  </a:lnTo>
                  <a:lnTo>
                    <a:pt x="1052752" y="14449"/>
                  </a:lnTo>
                  <a:lnTo>
                    <a:pt x="1075557" y="1492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13"/>
            <p:cNvSpPr/>
            <p:nvPr/>
          </p:nvSpPr>
          <p:spPr>
            <a:xfrm>
              <a:off x="5655185" y="2781300"/>
              <a:ext cx="213587" cy="175261"/>
            </a:xfrm>
            <a:custGeom>
              <a:avLst/>
              <a:gdLst/>
              <a:ahLst/>
              <a:cxnLst/>
              <a:rect l="0" t="0" r="0" b="0"/>
              <a:pathLst>
                <a:path w="213587" h="175261">
                  <a:moveTo>
                    <a:pt x="0" y="0"/>
                  </a:moveTo>
                  <a:lnTo>
                    <a:pt x="0" y="4045"/>
                  </a:lnTo>
                  <a:lnTo>
                    <a:pt x="848" y="5237"/>
                  </a:lnTo>
                  <a:lnTo>
                    <a:pt x="2260" y="6031"/>
                  </a:lnTo>
                  <a:lnTo>
                    <a:pt x="4050" y="6561"/>
                  </a:lnTo>
                  <a:lnTo>
                    <a:pt x="5243" y="7760"/>
                  </a:lnTo>
                  <a:lnTo>
                    <a:pt x="6038" y="9407"/>
                  </a:lnTo>
                  <a:lnTo>
                    <a:pt x="6568" y="11351"/>
                  </a:lnTo>
                  <a:lnTo>
                    <a:pt x="6922" y="14341"/>
                  </a:lnTo>
                  <a:lnTo>
                    <a:pt x="7157" y="18027"/>
                  </a:lnTo>
                  <a:lnTo>
                    <a:pt x="7314" y="22178"/>
                  </a:lnTo>
                  <a:lnTo>
                    <a:pt x="8267" y="26639"/>
                  </a:lnTo>
                  <a:lnTo>
                    <a:pt x="9749" y="31306"/>
                  </a:lnTo>
                  <a:lnTo>
                    <a:pt x="11585" y="36110"/>
                  </a:lnTo>
                  <a:lnTo>
                    <a:pt x="12809" y="41007"/>
                  </a:lnTo>
                  <a:lnTo>
                    <a:pt x="13624" y="45964"/>
                  </a:lnTo>
                  <a:lnTo>
                    <a:pt x="14168" y="50963"/>
                  </a:lnTo>
                  <a:lnTo>
                    <a:pt x="15379" y="55988"/>
                  </a:lnTo>
                  <a:lnTo>
                    <a:pt x="17033" y="61032"/>
                  </a:lnTo>
                  <a:lnTo>
                    <a:pt x="18984" y="66088"/>
                  </a:lnTo>
                  <a:lnTo>
                    <a:pt x="20283" y="71999"/>
                  </a:lnTo>
                  <a:lnTo>
                    <a:pt x="21151" y="78479"/>
                  </a:lnTo>
                  <a:lnTo>
                    <a:pt x="21729" y="85340"/>
                  </a:lnTo>
                  <a:lnTo>
                    <a:pt x="22114" y="91606"/>
                  </a:lnTo>
                  <a:lnTo>
                    <a:pt x="22542" y="103085"/>
                  </a:lnTo>
                  <a:lnTo>
                    <a:pt x="22784" y="119067"/>
                  </a:lnTo>
                  <a:lnTo>
                    <a:pt x="23664" y="123405"/>
                  </a:lnTo>
                  <a:lnTo>
                    <a:pt x="25099" y="127143"/>
                  </a:lnTo>
                  <a:lnTo>
                    <a:pt x="26903" y="130482"/>
                  </a:lnTo>
                  <a:lnTo>
                    <a:pt x="28106" y="133555"/>
                  </a:lnTo>
                  <a:lnTo>
                    <a:pt x="28908" y="136450"/>
                  </a:lnTo>
                  <a:lnTo>
                    <a:pt x="30484" y="144636"/>
                  </a:lnTo>
                  <a:lnTo>
                    <a:pt x="30512" y="111468"/>
                  </a:lnTo>
                  <a:lnTo>
                    <a:pt x="31360" y="105638"/>
                  </a:lnTo>
                  <a:lnTo>
                    <a:pt x="32772" y="100059"/>
                  </a:lnTo>
                  <a:lnTo>
                    <a:pt x="34562" y="94646"/>
                  </a:lnTo>
                  <a:lnTo>
                    <a:pt x="37450" y="88498"/>
                  </a:lnTo>
                  <a:lnTo>
                    <a:pt x="41070" y="81858"/>
                  </a:lnTo>
                  <a:lnTo>
                    <a:pt x="45179" y="74892"/>
                  </a:lnTo>
                  <a:lnTo>
                    <a:pt x="48766" y="68555"/>
                  </a:lnTo>
                  <a:lnTo>
                    <a:pt x="55012" y="56998"/>
                  </a:lnTo>
                  <a:lnTo>
                    <a:pt x="63293" y="40971"/>
                  </a:lnTo>
                  <a:lnTo>
                    <a:pt x="66775" y="36627"/>
                  </a:lnTo>
                  <a:lnTo>
                    <a:pt x="70791" y="32885"/>
                  </a:lnTo>
                  <a:lnTo>
                    <a:pt x="75164" y="29543"/>
                  </a:lnTo>
                  <a:lnTo>
                    <a:pt x="78926" y="26469"/>
                  </a:lnTo>
                  <a:lnTo>
                    <a:pt x="82283" y="23573"/>
                  </a:lnTo>
                  <a:lnTo>
                    <a:pt x="85367" y="20795"/>
                  </a:lnTo>
                  <a:lnTo>
                    <a:pt x="89119" y="18943"/>
                  </a:lnTo>
                  <a:lnTo>
                    <a:pt x="93316" y="17709"/>
                  </a:lnTo>
                  <a:lnTo>
                    <a:pt x="97808" y="16886"/>
                  </a:lnTo>
                  <a:lnTo>
                    <a:pt x="101651" y="17184"/>
                  </a:lnTo>
                  <a:lnTo>
                    <a:pt x="105060" y="18229"/>
                  </a:lnTo>
                  <a:lnTo>
                    <a:pt x="135108" y="33195"/>
                  </a:lnTo>
                  <a:lnTo>
                    <a:pt x="140079" y="36523"/>
                  </a:lnTo>
                  <a:lnTo>
                    <a:pt x="145087" y="40436"/>
                  </a:lnTo>
                  <a:lnTo>
                    <a:pt x="150121" y="44737"/>
                  </a:lnTo>
                  <a:lnTo>
                    <a:pt x="154325" y="50144"/>
                  </a:lnTo>
                  <a:lnTo>
                    <a:pt x="157975" y="56290"/>
                  </a:lnTo>
                  <a:lnTo>
                    <a:pt x="161256" y="62927"/>
                  </a:lnTo>
                  <a:lnTo>
                    <a:pt x="165138" y="69044"/>
                  </a:lnTo>
                  <a:lnTo>
                    <a:pt x="169421" y="74816"/>
                  </a:lnTo>
                  <a:lnTo>
                    <a:pt x="173973" y="80358"/>
                  </a:lnTo>
                  <a:lnTo>
                    <a:pt x="177854" y="86592"/>
                  </a:lnTo>
                  <a:lnTo>
                    <a:pt x="181289" y="93288"/>
                  </a:lnTo>
                  <a:lnTo>
                    <a:pt x="187366" y="106655"/>
                  </a:lnTo>
                  <a:lnTo>
                    <a:pt x="195552" y="123700"/>
                  </a:lnTo>
                  <a:lnTo>
                    <a:pt x="200768" y="134282"/>
                  </a:lnTo>
                  <a:lnTo>
                    <a:pt x="202498" y="139475"/>
                  </a:lnTo>
                  <a:lnTo>
                    <a:pt x="203651" y="144630"/>
                  </a:lnTo>
                  <a:lnTo>
                    <a:pt x="204420" y="149760"/>
                  </a:lnTo>
                  <a:lnTo>
                    <a:pt x="205781" y="154027"/>
                  </a:lnTo>
                  <a:lnTo>
                    <a:pt x="207535" y="157718"/>
                  </a:lnTo>
                  <a:lnTo>
                    <a:pt x="209552" y="161025"/>
                  </a:lnTo>
                  <a:lnTo>
                    <a:pt x="210897" y="164077"/>
                  </a:lnTo>
                  <a:lnTo>
                    <a:pt x="211793" y="166958"/>
                  </a:lnTo>
                  <a:lnTo>
                    <a:pt x="213586" y="1752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14"/>
            <p:cNvSpPr/>
            <p:nvPr/>
          </p:nvSpPr>
          <p:spPr>
            <a:xfrm>
              <a:off x="3460379" y="3147060"/>
              <a:ext cx="188626" cy="350521"/>
            </a:xfrm>
            <a:custGeom>
              <a:avLst/>
              <a:gdLst/>
              <a:ahLst/>
              <a:cxnLst/>
              <a:rect l="0" t="0" r="0" b="0"/>
              <a:pathLst>
                <a:path w="188626" h="350521">
                  <a:moveTo>
                    <a:pt x="150485" y="0"/>
                  </a:moveTo>
                  <a:lnTo>
                    <a:pt x="146436" y="0"/>
                  </a:lnTo>
                  <a:lnTo>
                    <a:pt x="145243" y="847"/>
                  </a:lnTo>
                  <a:lnTo>
                    <a:pt x="144447" y="2258"/>
                  </a:lnTo>
                  <a:lnTo>
                    <a:pt x="143172" y="6561"/>
                  </a:lnTo>
                  <a:lnTo>
                    <a:pt x="138477" y="11665"/>
                  </a:lnTo>
                  <a:lnTo>
                    <a:pt x="134852" y="15396"/>
                  </a:lnTo>
                  <a:lnTo>
                    <a:pt x="131587" y="19578"/>
                  </a:lnTo>
                  <a:lnTo>
                    <a:pt x="125699" y="28739"/>
                  </a:lnTo>
                  <a:lnTo>
                    <a:pt x="122096" y="33553"/>
                  </a:lnTo>
                  <a:lnTo>
                    <a:pt x="117998" y="38455"/>
                  </a:lnTo>
                  <a:lnTo>
                    <a:pt x="113571" y="43417"/>
                  </a:lnTo>
                  <a:lnTo>
                    <a:pt x="101872" y="55703"/>
                  </a:lnTo>
                  <a:lnTo>
                    <a:pt x="95192" y="62536"/>
                  </a:lnTo>
                  <a:lnTo>
                    <a:pt x="89043" y="70477"/>
                  </a:lnTo>
                  <a:lnTo>
                    <a:pt x="83250" y="79158"/>
                  </a:lnTo>
                  <a:lnTo>
                    <a:pt x="77691" y="88332"/>
                  </a:lnTo>
                  <a:lnTo>
                    <a:pt x="71445" y="96988"/>
                  </a:lnTo>
                  <a:lnTo>
                    <a:pt x="64736" y="105299"/>
                  </a:lnTo>
                  <a:lnTo>
                    <a:pt x="57721" y="113379"/>
                  </a:lnTo>
                  <a:lnTo>
                    <a:pt x="50502" y="122152"/>
                  </a:lnTo>
                  <a:lnTo>
                    <a:pt x="35701" y="140932"/>
                  </a:lnTo>
                  <a:lnTo>
                    <a:pt x="29042" y="150681"/>
                  </a:lnTo>
                  <a:lnTo>
                    <a:pt x="22907" y="160568"/>
                  </a:lnTo>
                  <a:lnTo>
                    <a:pt x="17121" y="170545"/>
                  </a:lnTo>
                  <a:lnTo>
                    <a:pt x="12417" y="180583"/>
                  </a:lnTo>
                  <a:lnTo>
                    <a:pt x="8433" y="190662"/>
                  </a:lnTo>
                  <a:lnTo>
                    <a:pt x="4931" y="200768"/>
                  </a:lnTo>
                  <a:lnTo>
                    <a:pt x="2595" y="210046"/>
                  </a:lnTo>
                  <a:lnTo>
                    <a:pt x="1038" y="218771"/>
                  </a:lnTo>
                  <a:lnTo>
                    <a:pt x="0" y="227127"/>
                  </a:lnTo>
                  <a:lnTo>
                    <a:pt x="1004" y="235238"/>
                  </a:lnTo>
                  <a:lnTo>
                    <a:pt x="3367" y="243185"/>
                  </a:lnTo>
                  <a:lnTo>
                    <a:pt x="6638" y="251023"/>
                  </a:lnTo>
                  <a:lnTo>
                    <a:pt x="10513" y="258789"/>
                  </a:lnTo>
                  <a:lnTo>
                    <a:pt x="14792" y="266506"/>
                  </a:lnTo>
                  <a:lnTo>
                    <a:pt x="19340" y="274190"/>
                  </a:lnTo>
                  <a:lnTo>
                    <a:pt x="25763" y="281007"/>
                  </a:lnTo>
                  <a:lnTo>
                    <a:pt x="33434" y="287244"/>
                  </a:lnTo>
                  <a:lnTo>
                    <a:pt x="41938" y="293097"/>
                  </a:lnTo>
                  <a:lnTo>
                    <a:pt x="62689" y="306372"/>
                  </a:lnTo>
                  <a:lnTo>
                    <a:pt x="74156" y="313468"/>
                  </a:lnTo>
                  <a:lnTo>
                    <a:pt x="86038" y="319892"/>
                  </a:lnTo>
                  <a:lnTo>
                    <a:pt x="98197" y="325868"/>
                  </a:lnTo>
                  <a:lnTo>
                    <a:pt x="110541" y="331545"/>
                  </a:lnTo>
                  <a:lnTo>
                    <a:pt x="121313" y="336177"/>
                  </a:lnTo>
                  <a:lnTo>
                    <a:pt x="131037" y="340111"/>
                  </a:lnTo>
                  <a:lnTo>
                    <a:pt x="140062" y="343580"/>
                  </a:lnTo>
                  <a:lnTo>
                    <a:pt x="149469" y="345894"/>
                  </a:lnTo>
                  <a:lnTo>
                    <a:pt x="159131" y="347436"/>
                  </a:lnTo>
                  <a:lnTo>
                    <a:pt x="188625" y="3505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15"/>
            <p:cNvSpPr/>
            <p:nvPr/>
          </p:nvSpPr>
          <p:spPr>
            <a:xfrm>
              <a:off x="3725381" y="3276600"/>
              <a:ext cx="311110" cy="327423"/>
            </a:xfrm>
            <a:custGeom>
              <a:avLst/>
              <a:gdLst/>
              <a:ahLst/>
              <a:cxnLst/>
              <a:rect l="0" t="0" r="0" b="0"/>
              <a:pathLst>
                <a:path w="311110" h="327423">
                  <a:moveTo>
                    <a:pt x="15160" y="0"/>
                  </a:moveTo>
                  <a:lnTo>
                    <a:pt x="11111" y="4045"/>
                  </a:lnTo>
                  <a:lnTo>
                    <a:pt x="9918" y="6084"/>
                  </a:lnTo>
                  <a:lnTo>
                    <a:pt x="8593" y="10606"/>
                  </a:lnTo>
                  <a:lnTo>
                    <a:pt x="8004" y="17696"/>
                  </a:lnTo>
                  <a:lnTo>
                    <a:pt x="7847" y="21958"/>
                  </a:lnTo>
                  <a:lnTo>
                    <a:pt x="5411" y="31208"/>
                  </a:lnTo>
                  <a:lnTo>
                    <a:pt x="2352" y="40963"/>
                  </a:lnTo>
                  <a:lnTo>
                    <a:pt x="992" y="50944"/>
                  </a:lnTo>
                  <a:lnTo>
                    <a:pt x="388" y="61024"/>
                  </a:lnTo>
                  <a:lnTo>
                    <a:pt x="119" y="71148"/>
                  </a:lnTo>
                  <a:lnTo>
                    <a:pt x="0" y="81293"/>
                  </a:lnTo>
                  <a:lnTo>
                    <a:pt x="2207" y="91446"/>
                  </a:lnTo>
                  <a:lnTo>
                    <a:pt x="3982" y="96524"/>
                  </a:lnTo>
                  <a:lnTo>
                    <a:pt x="6861" y="100755"/>
                  </a:lnTo>
                  <a:lnTo>
                    <a:pt x="14579" y="107716"/>
                  </a:lnTo>
                  <a:lnTo>
                    <a:pt x="23661" y="115889"/>
                  </a:lnTo>
                  <a:lnTo>
                    <a:pt x="28455" y="120440"/>
                  </a:lnTo>
                  <a:lnTo>
                    <a:pt x="33347" y="123473"/>
                  </a:lnTo>
                  <a:lnTo>
                    <a:pt x="38302" y="125495"/>
                  </a:lnTo>
                  <a:lnTo>
                    <a:pt x="57897" y="130599"/>
                  </a:lnTo>
                  <a:lnTo>
                    <a:pt x="66536" y="132786"/>
                  </a:lnTo>
                  <a:lnTo>
                    <a:pt x="74838" y="133398"/>
                  </a:lnTo>
                  <a:lnTo>
                    <a:pt x="82914" y="132958"/>
                  </a:lnTo>
                  <a:lnTo>
                    <a:pt x="90842" y="131819"/>
                  </a:lnTo>
                  <a:lnTo>
                    <a:pt x="98670" y="130213"/>
                  </a:lnTo>
                  <a:lnTo>
                    <a:pt x="106430" y="128295"/>
                  </a:lnTo>
                  <a:lnTo>
                    <a:pt x="114147" y="126170"/>
                  </a:lnTo>
                  <a:lnTo>
                    <a:pt x="129502" y="121551"/>
                  </a:lnTo>
                  <a:lnTo>
                    <a:pt x="137156" y="119134"/>
                  </a:lnTo>
                  <a:lnTo>
                    <a:pt x="143955" y="115829"/>
                  </a:lnTo>
                  <a:lnTo>
                    <a:pt x="150181" y="111933"/>
                  </a:lnTo>
                  <a:lnTo>
                    <a:pt x="156028" y="107642"/>
                  </a:lnTo>
                  <a:lnTo>
                    <a:pt x="161621" y="103088"/>
                  </a:lnTo>
                  <a:lnTo>
                    <a:pt x="167045" y="98359"/>
                  </a:lnTo>
                  <a:lnTo>
                    <a:pt x="172356" y="93512"/>
                  </a:lnTo>
                  <a:lnTo>
                    <a:pt x="175897" y="88588"/>
                  </a:lnTo>
                  <a:lnTo>
                    <a:pt x="179830" y="78601"/>
                  </a:lnTo>
                  <a:lnTo>
                    <a:pt x="183839" y="68518"/>
                  </a:lnTo>
                  <a:lnTo>
                    <a:pt x="187598" y="59239"/>
                  </a:lnTo>
                  <a:lnTo>
                    <a:pt x="189715" y="49255"/>
                  </a:lnTo>
                  <a:lnTo>
                    <a:pt x="190342" y="40935"/>
                  </a:lnTo>
                  <a:lnTo>
                    <a:pt x="190527" y="33107"/>
                  </a:lnTo>
                  <a:lnTo>
                    <a:pt x="190595" y="24377"/>
                  </a:lnTo>
                  <a:lnTo>
                    <a:pt x="190605" y="29554"/>
                  </a:lnTo>
                  <a:lnTo>
                    <a:pt x="194655" y="38296"/>
                  </a:lnTo>
                  <a:lnTo>
                    <a:pt x="196643" y="44678"/>
                  </a:lnTo>
                  <a:lnTo>
                    <a:pt x="197173" y="47566"/>
                  </a:lnTo>
                  <a:lnTo>
                    <a:pt x="202283" y="57547"/>
                  </a:lnTo>
                  <a:lnTo>
                    <a:pt x="206019" y="63764"/>
                  </a:lnTo>
                  <a:lnTo>
                    <a:pt x="214689" y="77446"/>
                  </a:lnTo>
                  <a:lnTo>
                    <a:pt x="219375" y="84651"/>
                  </a:lnTo>
                  <a:lnTo>
                    <a:pt x="224194" y="91147"/>
                  </a:lnTo>
                  <a:lnTo>
                    <a:pt x="229102" y="97172"/>
                  </a:lnTo>
                  <a:lnTo>
                    <a:pt x="234068" y="102881"/>
                  </a:lnTo>
                  <a:lnTo>
                    <a:pt x="239075" y="110074"/>
                  </a:lnTo>
                  <a:lnTo>
                    <a:pt x="244108" y="118256"/>
                  </a:lnTo>
                  <a:lnTo>
                    <a:pt x="249158" y="127097"/>
                  </a:lnTo>
                  <a:lnTo>
                    <a:pt x="254219" y="135531"/>
                  </a:lnTo>
                  <a:lnTo>
                    <a:pt x="264364" y="151676"/>
                  </a:lnTo>
                  <a:lnTo>
                    <a:pt x="269442" y="160384"/>
                  </a:lnTo>
                  <a:lnTo>
                    <a:pt x="274524" y="169576"/>
                  </a:lnTo>
                  <a:lnTo>
                    <a:pt x="279606" y="179091"/>
                  </a:lnTo>
                  <a:lnTo>
                    <a:pt x="283841" y="188821"/>
                  </a:lnTo>
                  <a:lnTo>
                    <a:pt x="287512" y="198694"/>
                  </a:lnTo>
                  <a:lnTo>
                    <a:pt x="307437" y="258668"/>
                  </a:lnTo>
                  <a:lnTo>
                    <a:pt x="309176" y="265578"/>
                  </a:lnTo>
                  <a:lnTo>
                    <a:pt x="310336" y="271879"/>
                  </a:lnTo>
                  <a:lnTo>
                    <a:pt x="311109" y="277773"/>
                  </a:lnTo>
                  <a:lnTo>
                    <a:pt x="310777" y="283395"/>
                  </a:lnTo>
                  <a:lnTo>
                    <a:pt x="309707" y="288837"/>
                  </a:lnTo>
                  <a:lnTo>
                    <a:pt x="306259" y="298552"/>
                  </a:lnTo>
                  <a:lnTo>
                    <a:pt x="301902" y="305692"/>
                  </a:lnTo>
                  <a:lnTo>
                    <a:pt x="294879" y="313945"/>
                  </a:lnTo>
                  <a:lnTo>
                    <a:pt x="286955" y="321564"/>
                  </a:lnTo>
                  <a:lnTo>
                    <a:pt x="280609" y="324951"/>
                  </a:lnTo>
                  <a:lnTo>
                    <a:pt x="276035" y="325854"/>
                  </a:lnTo>
                  <a:lnTo>
                    <a:pt x="270443" y="326456"/>
                  </a:lnTo>
                  <a:lnTo>
                    <a:pt x="264171" y="326857"/>
                  </a:lnTo>
                  <a:lnTo>
                    <a:pt x="252684" y="327303"/>
                  </a:lnTo>
                  <a:lnTo>
                    <a:pt x="247247" y="327422"/>
                  </a:lnTo>
                  <a:lnTo>
                    <a:pt x="241080" y="326655"/>
                  </a:lnTo>
                  <a:lnTo>
                    <a:pt x="234426" y="325296"/>
                  </a:lnTo>
                  <a:lnTo>
                    <a:pt x="227447" y="323544"/>
                  </a:lnTo>
                  <a:lnTo>
                    <a:pt x="220252" y="321530"/>
                  </a:lnTo>
                  <a:lnTo>
                    <a:pt x="205476" y="317033"/>
                  </a:lnTo>
                  <a:lnTo>
                    <a:pt x="197977" y="313802"/>
                  </a:lnTo>
                  <a:lnTo>
                    <a:pt x="190435" y="309954"/>
                  </a:lnTo>
                  <a:lnTo>
                    <a:pt x="182863" y="305696"/>
                  </a:lnTo>
                  <a:lnTo>
                    <a:pt x="176969" y="302011"/>
                  </a:lnTo>
                  <a:lnTo>
                    <a:pt x="168158" y="295658"/>
                  </a:lnTo>
                  <a:lnTo>
                    <a:pt x="159158" y="287754"/>
                  </a:lnTo>
                  <a:lnTo>
                    <a:pt x="151202" y="279444"/>
                  </a:lnTo>
                  <a:lnTo>
                    <a:pt x="149080" y="276042"/>
                  </a:lnTo>
                  <a:lnTo>
                    <a:pt x="144838" y="2667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16"/>
            <p:cNvSpPr/>
            <p:nvPr/>
          </p:nvSpPr>
          <p:spPr>
            <a:xfrm>
              <a:off x="4053291" y="3368040"/>
              <a:ext cx="236472" cy="135970"/>
            </a:xfrm>
            <a:custGeom>
              <a:avLst/>
              <a:gdLst/>
              <a:ahLst/>
              <a:cxnLst/>
              <a:rect l="0" t="0" r="0" b="0"/>
              <a:pathLst>
                <a:path w="236472" h="135970">
                  <a:moveTo>
                    <a:pt x="0" y="0"/>
                  </a:moveTo>
                  <a:lnTo>
                    <a:pt x="84090" y="0"/>
                  </a:lnTo>
                  <a:lnTo>
                    <a:pt x="90810" y="847"/>
                  </a:lnTo>
                  <a:lnTo>
                    <a:pt x="96986" y="2258"/>
                  </a:lnTo>
                  <a:lnTo>
                    <a:pt x="102797" y="4046"/>
                  </a:lnTo>
                  <a:lnTo>
                    <a:pt x="108368" y="6084"/>
                  </a:lnTo>
                  <a:lnTo>
                    <a:pt x="113775" y="8289"/>
                  </a:lnTo>
                  <a:lnTo>
                    <a:pt x="119076" y="10606"/>
                  </a:lnTo>
                  <a:lnTo>
                    <a:pt x="123458" y="12151"/>
                  </a:lnTo>
                  <a:lnTo>
                    <a:pt x="130586" y="13867"/>
                  </a:lnTo>
                  <a:lnTo>
                    <a:pt x="136580" y="16887"/>
                  </a:lnTo>
                  <a:lnTo>
                    <a:pt x="139364" y="18879"/>
                  </a:lnTo>
                  <a:lnTo>
                    <a:pt x="141221" y="21052"/>
                  </a:lnTo>
                  <a:lnTo>
                    <a:pt x="142459" y="23348"/>
                  </a:lnTo>
                  <a:lnTo>
                    <a:pt x="143284" y="25726"/>
                  </a:lnTo>
                  <a:lnTo>
                    <a:pt x="142986" y="28157"/>
                  </a:lnTo>
                  <a:lnTo>
                    <a:pt x="141941" y="30625"/>
                  </a:lnTo>
                  <a:lnTo>
                    <a:pt x="140395" y="33117"/>
                  </a:lnTo>
                  <a:lnTo>
                    <a:pt x="139365" y="35625"/>
                  </a:lnTo>
                  <a:lnTo>
                    <a:pt x="138679" y="38143"/>
                  </a:lnTo>
                  <a:lnTo>
                    <a:pt x="138221" y="40669"/>
                  </a:lnTo>
                  <a:lnTo>
                    <a:pt x="136221" y="43199"/>
                  </a:lnTo>
                  <a:lnTo>
                    <a:pt x="133192" y="45733"/>
                  </a:lnTo>
                  <a:lnTo>
                    <a:pt x="129478" y="48269"/>
                  </a:lnTo>
                  <a:lnTo>
                    <a:pt x="125307" y="50806"/>
                  </a:lnTo>
                  <a:lnTo>
                    <a:pt x="120830" y="53344"/>
                  </a:lnTo>
                  <a:lnTo>
                    <a:pt x="116152" y="55883"/>
                  </a:lnTo>
                  <a:lnTo>
                    <a:pt x="112185" y="58422"/>
                  </a:lnTo>
                  <a:lnTo>
                    <a:pt x="108693" y="60961"/>
                  </a:lnTo>
                  <a:lnTo>
                    <a:pt x="105517" y="63501"/>
                  </a:lnTo>
                  <a:lnTo>
                    <a:pt x="101705" y="66887"/>
                  </a:lnTo>
                  <a:lnTo>
                    <a:pt x="92948" y="75166"/>
                  </a:lnTo>
                  <a:lnTo>
                    <a:pt x="74086" y="93667"/>
                  </a:lnTo>
                  <a:lnTo>
                    <a:pt x="72275" y="96311"/>
                  </a:lnTo>
                  <a:lnTo>
                    <a:pt x="71068" y="98921"/>
                  </a:lnTo>
                  <a:lnTo>
                    <a:pt x="70262" y="101507"/>
                  </a:lnTo>
                  <a:lnTo>
                    <a:pt x="70573" y="104078"/>
                  </a:lnTo>
                  <a:lnTo>
                    <a:pt x="71629" y="106639"/>
                  </a:lnTo>
                  <a:lnTo>
                    <a:pt x="73180" y="109192"/>
                  </a:lnTo>
                  <a:lnTo>
                    <a:pt x="75061" y="111742"/>
                  </a:lnTo>
                  <a:lnTo>
                    <a:pt x="77163" y="114288"/>
                  </a:lnTo>
                  <a:lnTo>
                    <a:pt x="79412" y="116832"/>
                  </a:lnTo>
                  <a:lnTo>
                    <a:pt x="83453" y="119375"/>
                  </a:lnTo>
                  <a:lnTo>
                    <a:pt x="88691" y="121916"/>
                  </a:lnTo>
                  <a:lnTo>
                    <a:pt x="94725" y="124458"/>
                  </a:lnTo>
                  <a:lnTo>
                    <a:pt x="101290" y="126152"/>
                  </a:lnTo>
                  <a:lnTo>
                    <a:pt x="108210" y="127281"/>
                  </a:lnTo>
                  <a:lnTo>
                    <a:pt x="115365" y="128034"/>
                  </a:lnTo>
                  <a:lnTo>
                    <a:pt x="122679" y="129383"/>
                  </a:lnTo>
                  <a:lnTo>
                    <a:pt x="130097" y="131128"/>
                  </a:lnTo>
                  <a:lnTo>
                    <a:pt x="137586" y="133139"/>
                  </a:lnTo>
                  <a:lnTo>
                    <a:pt x="145968" y="134479"/>
                  </a:lnTo>
                  <a:lnTo>
                    <a:pt x="154946" y="135373"/>
                  </a:lnTo>
                  <a:lnTo>
                    <a:pt x="164322" y="135969"/>
                  </a:lnTo>
                  <a:lnTo>
                    <a:pt x="172268" y="135519"/>
                  </a:lnTo>
                  <a:lnTo>
                    <a:pt x="179260" y="134373"/>
                  </a:lnTo>
                  <a:lnTo>
                    <a:pt x="185617" y="132762"/>
                  </a:lnTo>
                  <a:lnTo>
                    <a:pt x="193245" y="131688"/>
                  </a:lnTo>
                  <a:lnTo>
                    <a:pt x="201721" y="130972"/>
                  </a:lnTo>
                  <a:lnTo>
                    <a:pt x="210762" y="130495"/>
                  </a:lnTo>
                  <a:lnTo>
                    <a:pt x="217636" y="129329"/>
                  </a:lnTo>
                  <a:lnTo>
                    <a:pt x="223066" y="127707"/>
                  </a:lnTo>
                  <a:lnTo>
                    <a:pt x="236471" y="1219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17"/>
            <p:cNvSpPr/>
            <p:nvPr/>
          </p:nvSpPr>
          <p:spPr>
            <a:xfrm>
              <a:off x="4320274" y="3314700"/>
              <a:ext cx="259354" cy="7621"/>
            </a:xfrm>
            <a:custGeom>
              <a:avLst/>
              <a:gdLst/>
              <a:ahLst/>
              <a:cxnLst/>
              <a:rect l="0" t="0" r="0" b="0"/>
              <a:pathLst>
                <a:path w="259354" h="7621">
                  <a:moveTo>
                    <a:pt x="0" y="7620"/>
                  </a:moveTo>
                  <a:lnTo>
                    <a:pt x="196928" y="7620"/>
                  </a:lnTo>
                  <a:lnTo>
                    <a:pt x="204175" y="6774"/>
                  </a:lnTo>
                  <a:lnTo>
                    <a:pt x="210703" y="5362"/>
                  </a:lnTo>
                  <a:lnTo>
                    <a:pt x="216749" y="3575"/>
                  </a:lnTo>
                  <a:lnTo>
                    <a:pt x="223322" y="2383"/>
                  </a:lnTo>
                  <a:lnTo>
                    <a:pt x="230247" y="1589"/>
                  </a:lnTo>
                  <a:lnTo>
                    <a:pt x="243027" y="706"/>
                  </a:lnTo>
                  <a:lnTo>
                    <a:pt x="25935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18"/>
            <p:cNvSpPr/>
            <p:nvPr/>
          </p:nvSpPr>
          <p:spPr>
            <a:xfrm>
              <a:off x="5047006" y="2720340"/>
              <a:ext cx="13191" cy="80976"/>
            </a:xfrm>
            <a:custGeom>
              <a:avLst/>
              <a:gdLst/>
              <a:ahLst/>
              <a:cxnLst/>
              <a:rect l="0" t="0" r="0" b="0"/>
              <a:pathLst>
                <a:path w="13191" h="80976">
                  <a:moveTo>
                    <a:pt x="13190" y="0"/>
                  </a:moveTo>
                  <a:lnTo>
                    <a:pt x="13190" y="13121"/>
                  </a:lnTo>
                  <a:lnTo>
                    <a:pt x="9142" y="22703"/>
                  </a:lnTo>
                  <a:lnTo>
                    <a:pt x="7948" y="27835"/>
                  </a:lnTo>
                  <a:lnTo>
                    <a:pt x="7153" y="33797"/>
                  </a:lnTo>
                  <a:lnTo>
                    <a:pt x="6622" y="40311"/>
                  </a:lnTo>
                  <a:lnTo>
                    <a:pt x="6269" y="46348"/>
                  </a:lnTo>
                  <a:lnTo>
                    <a:pt x="5876" y="57570"/>
                  </a:lnTo>
                  <a:lnTo>
                    <a:pt x="4925" y="62934"/>
                  </a:lnTo>
                  <a:lnTo>
                    <a:pt x="3442" y="68202"/>
                  </a:lnTo>
                  <a:lnTo>
                    <a:pt x="1606" y="73408"/>
                  </a:lnTo>
                  <a:lnTo>
                    <a:pt x="382" y="78572"/>
                  </a:lnTo>
                  <a:lnTo>
                    <a:pt x="0" y="8097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19"/>
            <p:cNvSpPr/>
            <p:nvPr/>
          </p:nvSpPr>
          <p:spPr>
            <a:xfrm>
              <a:off x="5044941" y="2599755"/>
              <a:ext cx="219251" cy="202760"/>
            </a:xfrm>
            <a:custGeom>
              <a:avLst/>
              <a:gdLst/>
              <a:ahLst/>
              <a:cxnLst/>
              <a:rect l="0" t="0" r="0" b="0"/>
              <a:pathLst>
                <a:path w="219251" h="202760">
                  <a:moveTo>
                    <a:pt x="0" y="202759"/>
                  </a:moveTo>
                  <a:lnTo>
                    <a:pt x="0" y="152070"/>
                  </a:lnTo>
                  <a:lnTo>
                    <a:pt x="847" y="143268"/>
                  </a:lnTo>
                  <a:lnTo>
                    <a:pt x="2259" y="134014"/>
                  </a:lnTo>
                  <a:lnTo>
                    <a:pt x="4049" y="124457"/>
                  </a:lnTo>
                  <a:lnTo>
                    <a:pt x="6089" y="115547"/>
                  </a:lnTo>
                  <a:lnTo>
                    <a:pt x="8297" y="107066"/>
                  </a:lnTo>
                  <a:lnTo>
                    <a:pt x="10617" y="98873"/>
                  </a:lnTo>
                  <a:lnTo>
                    <a:pt x="13858" y="90870"/>
                  </a:lnTo>
                  <a:lnTo>
                    <a:pt x="17714" y="82995"/>
                  </a:lnTo>
                  <a:lnTo>
                    <a:pt x="21980" y="75205"/>
                  </a:lnTo>
                  <a:lnTo>
                    <a:pt x="26519" y="67472"/>
                  </a:lnTo>
                  <a:lnTo>
                    <a:pt x="40158" y="45299"/>
                  </a:lnTo>
                  <a:lnTo>
                    <a:pt x="43723" y="39067"/>
                  </a:lnTo>
                  <a:lnTo>
                    <a:pt x="46947" y="33220"/>
                  </a:lnTo>
                  <a:lnTo>
                    <a:pt x="50792" y="27628"/>
                  </a:lnTo>
                  <a:lnTo>
                    <a:pt x="55051" y="22207"/>
                  </a:lnTo>
                  <a:lnTo>
                    <a:pt x="59585" y="16899"/>
                  </a:lnTo>
                  <a:lnTo>
                    <a:pt x="64302" y="13361"/>
                  </a:lnTo>
                  <a:lnTo>
                    <a:pt x="69143" y="11003"/>
                  </a:lnTo>
                  <a:lnTo>
                    <a:pt x="93139" y="3172"/>
                  </a:lnTo>
                  <a:lnTo>
                    <a:pt x="100233" y="1669"/>
                  </a:lnTo>
                  <a:lnTo>
                    <a:pt x="107505" y="668"/>
                  </a:lnTo>
                  <a:lnTo>
                    <a:pt x="114895" y="0"/>
                  </a:lnTo>
                  <a:lnTo>
                    <a:pt x="121518" y="402"/>
                  </a:lnTo>
                  <a:lnTo>
                    <a:pt x="127627" y="1516"/>
                  </a:lnTo>
                  <a:lnTo>
                    <a:pt x="133395" y="3106"/>
                  </a:lnTo>
                  <a:lnTo>
                    <a:pt x="139784" y="4166"/>
                  </a:lnTo>
                  <a:lnTo>
                    <a:pt x="146585" y="4872"/>
                  </a:lnTo>
                  <a:lnTo>
                    <a:pt x="153663" y="5343"/>
                  </a:lnTo>
                  <a:lnTo>
                    <a:pt x="160075" y="7350"/>
                  </a:lnTo>
                  <a:lnTo>
                    <a:pt x="166046" y="10382"/>
                  </a:lnTo>
                  <a:lnTo>
                    <a:pt x="171722" y="14096"/>
                  </a:lnTo>
                  <a:lnTo>
                    <a:pt x="177200" y="18266"/>
                  </a:lnTo>
                  <a:lnTo>
                    <a:pt x="182548" y="22739"/>
                  </a:lnTo>
                  <a:lnTo>
                    <a:pt x="187808" y="27414"/>
                  </a:lnTo>
                  <a:lnTo>
                    <a:pt x="198173" y="37124"/>
                  </a:lnTo>
                  <a:lnTo>
                    <a:pt x="203310" y="42085"/>
                  </a:lnTo>
                  <a:lnTo>
                    <a:pt x="207583" y="47931"/>
                  </a:lnTo>
                  <a:lnTo>
                    <a:pt x="211278" y="54369"/>
                  </a:lnTo>
                  <a:lnTo>
                    <a:pt x="214590" y="61201"/>
                  </a:lnTo>
                  <a:lnTo>
                    <a:pt x="216798" y="67449"/>
                  </a:lnTo>
                  <a:lnTo>
                    <a:pt x="218269" y="73308"/>
                  </a:lnTo>
                  <a:lnTo>
                    <a:pt x="219250" y="78907"/>
                  </a:lnTo>
                  <a:lnTo>
                    <a:pt x="219057" y="84333"/>
                  </a:lnTo>
                  <a:lnTo>
                    <a:pt x="218080" y="89644"/>
                  </a:lnTo>
                  <a:lnTo>
                    <a:pt x="216582" y="94877"/>
                  </a:lnTo>
                  <a:lnTo>
                    <a:pt x="215583" y="100060"/>
                  </a:lnTo>
                  <a:lnTo>
                    <a:pt x="214917" y="105208"/>
                  </a:lnTo>
                  <a:lnTo>
                    <a:pt x="214473" y="110334"/>
                  </a:lnTo>
                  <a:lnTo>
                    <a:pt x="212482" y="115444"/>
                  </a:lnTo>
                  <a:lnTo>
                    <a:pt x="205749" y="125638"/>
                  </a:lnTo>
                  <a:lnTo>
                    <a:pt x="197106" y="135813"/>
                  </a:lnTo>
                  <a:lnTo>
                    <a:pt x="192429" y="140897"/>
                  </a:lnTo>
                  <a:lnTo>
                    <a:pt x="185919" y="145133"/>
                  </a:lnTo>
                  <a:lnTo>
                    <a:pt x="178190" y="148804"/>
                  </a:lnTo>
                  <a:lnTo>
                    <a:pt x="169647" y="152097"/>
                  </a:lnTo>
                  <a:lnTo>
                    <a:pt x="161409" y="154293"/>
                  </a:lnTo>
                  <a:lnTo>
                    <a:pt x="153375" y="155757"/>
                  </a:lnTo>
                  <a:lnTo>
                    <a:pt x="145474" y="156733"/>
                  </a:lnTo>
                  <a:lnTo>
                    <a:pt x="137666" y="158231"/>
                  </a:lnTo>
                  <a:lnTo>
                    <a:pt x="129918" y="160076"/>
                  </a:lnTo>
                  <a:lnTo>
                    <a:pt x="122208" y="162152"/>
                  </a:lnTo>
                  <a:lnTo>
                    <a:pt x="114527" y="163537"/>
                  </a:lnTo>
                  <a:lnTo>
                    <a:pt x="106864" y="164459"/>
                  </a:lnTo>
                  <a:lnTo>
                    <a:pt x="99212" y="165075"/>
                  </a:lnTo>
                  <a:lnTo>
                    <a:pt x="91568" y="165485"/>
                  </a:lnTo>
                  <a:lnTo>
                    <a:pt x="76294" y="165941"/>
                  </a:lnTo>
                  <a:lnTo>
                    <a:pt x="69509" y="166909"/>
                  </a:lnTo>
                  <a:lnTo>
                    <a:pt x="63290" y="168401"/>
                  </a:lnTo>
                  <a:lnTo>
                    <a:pt x="57449" y="170242"/>
                  </a:lnTo>
                  <a:lnTo>
                    <a:pt x="48700" y="172288"/>
                  </a:lnTo>
                  <a:lnTo>
                    <a:pt x="38758" y="173829"/>
                  </a:lnTo>
                  <a:lnTo>
                    <a:pt x="42372" y="173897"/>
                  </a:lnTo>
                  <a:lnTo>
                    <a:pt x="51039" y="176171"/>
                  </a:lnTo>
                  <a:lnTo>
                    <a:pt x="56910" y="177962"/>
                  </a:lnTo>
                  <a:lnTo>
                    <a:pt x="62600" y="18050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20"/>
            <p:cNvSpPr/>
            <p:nvPr/>
          </p:nvSpPr>
          <p:spPr>
            <a:xfrm>
              <a:off x="5483966" y="2796540"/>
              <a:ext cx="56799" cy="114546"/>
            </a:xfrm>
            <a:custGeom>
              <a:avLst/>
              <a:gdLst/>
              <a:ahLst/>
              <a:cxnLst/>
              <a:rect l="0" t="0" r="0" b="0"/>
              <a:pathLst>
                <a:path w="56799" h="114546">
                  <a:moveTo>
                    <a:pt x="0" y="114545"/>
                  </a:moveTo>
                  <a:lnTo>
                    <a:pt x="3421" y="113568"/>
                  </a:lnTo>
                  <a:lnTo>
                    <a:pt x="11042" y="111272"/>
                  </a:lnTo>
                  <a:lnTo>
                    <a:pt x="17818" y="108048"/>
                  </a:lnTo>
                  <a:lnTo>
                    <a:pt x="24031" y="104205"/>
                  </a:lnTo>
                  <a:lnTo>
                    <a:pt x="29868" y="99950"/>
                  </a:lnTo>
                  <a:lnTo>
                    <a:pt x="34606" y="94574"/>
                  </a:lnTo>
                  <a:lnTo>
                    <a:pt x="38614" y="88449"/>
                  </a:lnTo>
                  <a:lnTo>
                    <a:pt x="48302" y="69952"/>
                  </a:lnTo>
                  <a:lnTo>
                    <a:pt x="51135" y="64415"/>
                  </a:lnTo>
                  <a:lnTo>
                    <a:pt x="53022" y="59030"/>
                  </a:lnTo>
                  <a:lnTo>
                    <a:pt x="54281" y="53747"/>
                  </a:lnTo>
                  <a:lnTo>
                    <a:pt x="55120" y="48531"/>
                  </a:lnTo>
                  <a:lnTo>
                    <a:pt x="55679" y="43361"/>
                  </a:lnTo>
                  <a:lnTo>
                    <a:pt x="56052" y="38221"/>
                  </a:lnTo>
                  <a:lnTo>
                    <a:pt x="56301" y="33100"/>
                  </a:lnTo>
                  <a:lnTo>
                    <a:pt x="56576" y="22896"/>
                  </a:lnTo>
                  <a:lnTo>
                    <a:pt x="5679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1"/>
            <p:cNvSpPr/>
            <p:nvPr/>
          </p:nvSpPr>
          <p:spPr>
            <a:xfrm>
              <a:off x="4641005" y="3291840"/>
              <a:ext cx="311843" cy="324043"/>
            </a:xfrm>
            <a:custGeom>
              <a:avLst/>
              <a:gdLst/>
              <a:ahLst/>
              <a:cxnLst/>
              <a:rect l="0" t="0" r="0" b="0"/>
              <a:pathLst>
                <a:path w="311843" h="324043">
                  <a:moveTo>
                    <a:pt x="30160" y="0"/>
                  </a:moveTo>
                  <a:lnTo>
                    <a:pt x="19542" y="10606"/>
                  </a:lnTo>
                  <a:lnTo>
                    <a:pt x="14705" y="17696"/>
                  </a:lnTo>
                  <a:lnTo>
                    <a:pt x="10578" y="25645"/>
                  </a:lnTo>
                  <a:lnTo>
                    <a:pt x="8743" y="32000"/>
                  </a:lnTo>
                  <a:lnTo>
                    <a:pt x="7407" y="36573"/>
                  </a:lnTo>
                  <a:lnTo>
                    <a:pt x="3660" y="48428"/>
                  </a:lnTo>
                  <a:lnTo>
                    <a:pt x="1431" y="57648"/>
                  </a:lnTo>
                  <a:lnTo>
                    <a:pt x="440" y="65414"/>
                  </a:lnTo>
                  <a:lnTo>
                    <a:pt x="0" y="74511"/>
                  </a:lnTo>
                  <a:lnTo>
                    <a:pt x="2064" y="84199"/>
                  </a:lnTo>
                  <a:lnTo>
                    <a:pt x="3801" y="89152"/>
                  </a:lnTo>
                  <a:lnTo>
                    <a:pt x="6655" y="93301"/>
                  </a:lnTo>
                  <a:lnTo>
                    <a:pt x="14345" y="100169"/>
                  </a:lnTo>
                  <a:lnTo>
                    <a:pt x="23414" y="106044"/>
                  </a:lnTo>
                  <a:lnTo>
                    <a:pt x="28205" y="108796"/>
                  </a:lnTo>
                  <a:lnTo>
                    <a:pt x="33943" y="110631"/>
                  </a:lnTo>
                  <a:lnTo>
                    <a:pt x="40309" y="111854"/>
                  </a:lnTo>
                  <a:lnTo>
                    <a:pt x="47097" y="112669"/>
                  </a:lnTo>
                  <a:lnTo>
                    <a:pt x="55012" y="113213"/>
                  </a:lnTo>
                  <a:lnTo>
                    <a:pt x="63680" y="113575"/>
                  </a:lnTo>
                  <a:lnTo>
                    <a:pt x="72848" y="113816"/>
                  </a:lnTo>
                  <a:lnTo>
                    <a:pt x="81503" y="113131"/>
                  </a:lnTo>
                  <a:lnTo>
                    <a:pt x="89815" y="111828"/>
                  </a:lnTo>
                  <a:lnTo>
                    <a:pt x="97900" y="110112"/>
                  </a:lnTo>
                  <a:lnTo>
                    <a:pt x="106680" y="108968"/>
                  </a:lnTo>
                  <a:lnTo>
                    <a:pt x="115923" y="108205"/>
                  </a:lnTo>
                  <a:lnTo>
                    <a:pt x="125475" y="107697"/>
                  </a:lnTo>
                  <a:lnTo>
                    <a:pt x="133538" y="105665"/>
                  </a:lnTo>
                  <a:lnTo>
                    <a:pt x="140610" y="102616"/>
                  </a:lnTo>
                  <a:lnTo>
                    <a:pt x="147019" y="98891"/>
                  </a:lnTo>
                  <a:lnTo>
                    <a:pt x="160920" y="90236"/>
                  </a:lnTo>
                  <a:lnTo>
                    <a:pt x="168187" y="85557"/>
                  </a:lnTo>
                  <a:lnTo>
                    <a:pt x="173879" y="80745"/>
                  </a:lnTo>
                  <a:lnTo>
                    <a:pt x="182464" y="70882"/>
                  </a:lnTo>
                  <a:lnTo>
                    <a:pt x="191366" y="60854"/>
                  </a:lnTo>
                  <a:lnTo>
                    <a:pt x="196112" y="55809"/>
                  </a:lnTo>
                  <a:lnTo>
                    <a:pt x="199276" y="50753"/>
                  </a:lnTo>
                  <a:lnTo>
                    <a:pt x="201387" y="45688"/>
                  </a:lnTo>
                  <a:lnTo>
                    <a:pt x="204578" y="36393"/>
                  </a:lnTo>
                  <a:lnTo>
                    <a:pt x="210292" y="26399"/>
                  </a:lnTo>
                  <a:lnTo>
                    <a:pt x="211926" y="20764"/>
                  </a:lnTo>
                  <a:lnTo>
                    <a:pt x="212846" y="12832"/>
                  </a:lnTo>
                  <a:lnTo>
                    <a:pt x="213157" y="3413"/>
                  </a:lnTo>
                  <a:lnTo>
                    <a:pt x="213200" y="1517"/>
                  </a:lnTo>
                  <a:lnTo>
                    <a:pt x="213230" y="10739"/>
                  </a:lnTo>
                  <a:lnTo>
                    <a:pt x="213232" y="17951"/>
                  </a:lnTo>
                  <a:lnTo>
                    <a:pt x="214928" y="21281"/>
                  </a:lnTo>
                  <a:lnTo>
                    <a:pt x="221332" y="29496"/>
                  </a:lnTo>
                  <a:lnTo>
                    <a:pt x="224565" y="34904"/>
                  </a:lnTo>
                  <a:lnTo>
                    <a:pt x="227569" y="41049"/>
                  </a:lnTo>
                  <a:lnTo>
                    <a:pt x="230419" y="47686"/>
                  </a:lnTo>
                  <a:lnTo>
                    <a:pt x="234013" y="53804"/>
                  </a:lnTo>
                  <a:lnTo>
                    <a:pt x="238105" y="59576"/>
                  </a:lnTo>
                  <a:lnTo>
                    <a:pt x="242528" y="65117"/>
                  </a:lnTo>
                  <a:lnTo>
                    <a:pt x="246324" y="72198"/>
                  </a:lnTo>
                  <a:lnTo>
                    <a:pt x="249702" y="80305"/>
                  </a:lnTo>
                  <a:lnTo>
                    <a:pt x="252802" y="89097"/>
                  </a:lnTo>
                  <a:lnTo>
                    <a:pt x="257412" y="98345"/>
                  </a:lnTo>
                  <a:lnTo>
                    <a:pt x="263027" y="107896"/>
                  </a:lnTo>
                  <a:lnTo>
                    <a:pt x="269313" y="117651"/>
                  </a:lnTo>
                  <a:lnTo>
                    <a:pt x="274351" y="126694"/>
                  </a:lnTo>
                  <a:lnTo>
                    <a:pt x="278558" y="135263"/>
                  </a:lnTo>
                  <a:lnTo>
                    <a:pt x="282210" y="143515"/>
                  </a:lnTo>
                  <a:lnTo>
                    <a:pt x="290788" y="161715"/>
                  </a:lnTo>
                  <a:lnTo>
                    <a:pt x="295448" y="171311"/>
                  </a:lnTo>
                  <a:lnTo>
                    <a:pt x="299403" y="180247"/>
                  </a:lnTo>
                  <a:lnTo>
                    <a:pt x="302887" y="188745"/>
                  </a:lnTo>
                  <a:lnTo>
                    <a:pt x="306058" y="196950"/>
                  </a:lnTo>
                  <a:lnTo>
                    <a:pt x="308172" y="205807"/>
                  </a:lnTo>
                  <a:lnTo>
                    <a:pt x="309580" y="215097"/>
                  </a:lnTo>
                  <a:lnTo>
                    <a:pt x="310519" y="224679"/>
                  </a:lnTo>
                  <a:lnTo>
                    <a:pt x="311145" y="233605"/>
                  </a:lnTo>
                  <a:lnTo>
                    <a:pt x="311564" y="242097"/>
                  </a:lnTo>
                  <a:lnTo>
                    <a:pt x="311842" y="250298"/>
                  </a:lnTo>
                  <a:lnTo>
                    <a:pt x="311180" y="257459"/>
                  </a:lnTo>
                  <a:lnTo>
                    <a:pt x="309890" y="263926"/>
                  </a:lnTo>
                  <a:lnTo>
                    <a:pt x="308184" y="269931"/>
                  </a:lnTo>
                  <a:lnTo>
                    <a:pt x="305351" y="275627"/>
                  </a:lnTo>
                  <a:lnTo>
                    <a:pt x="301767" y="281118"/>
                  </a:lnTo>
                  <a:lnTo>
                    <a:pt x="297683" y="286472"/>
                  </a:lnTo>
                  <a:lnTo>
                    <a:pt x="293265" y="291735"/>
                  </a:lnTo>
                  <a:lnTo>
                    <a:pt x="288625" y="296937"/>
                  </a:lnTo>
                  <a:lnTo>
                    <a:pt x="283835" y="302098"/>
                  </a:lnTo>
                  <a:lnTo>
                    <a:pt x="278100" y="306385"/>
                  </a:lnTo>
                  <a:lnTo>
                    <a:pt x="271734" y="310090"/>
                  </a:lnTo>
                  <a:lnTo>
                    <a:pt x="264947" y="313407"/>
                  </a:lnTo>
                  <a:lnTo>
                    <a:pt x="257880" y="315618"/>
                  </a:lnTo>
                  <a:lnTo>
                    <a:pt x="250625" y="317092"/>
                  </a:lnTo>
                  <a:lnTo>
                    <a:pt x="243247" y="318075"/>
                  </a:lnTo>
                  <a:lnTo>
                    <a:pt x="234937" y="319576"/>
                  </a:lnTo>
                  <a:lnTo>
                    <a:pt x="226008" y="321424"/>
                  </a:lnTo>
                  <a:lnTo>
                    <a:pt x="216664" y="323503"/>
                  </a:lnTo>
                  <a:lnTo>
                    <a:pt x="208740" y="324042"/>
                  </a:lnTo>
                  <a:lnTo>
                    <a:pt x="201762" y="323554"/>
                  </a:lnTo>
                  <a:lnTo>
                    <a:pt x="195415" y="322383"/>
                  </a:lnTo>
                  <a:lnTo>
                    <a:pt x="188641" y="320755"/>
                  </a:lnTo>
                  <a:lnTo>
                    <a:pt x="181582" y="318823"/>
                  </a:lnTo>
                  <a:lnTo>
                    <a:pt x="174334" y="316689"/>
                  </a:lnTo>
                  <a:lnTo>
                    <a:pt x="167806" y="314419"/>
                  </a:lnTo>
                  <a:lnTo>
                    <a:pt x="161760" y="312060"/>
                  </a:lnTo>
                  <a:lnTo>
                    <a:pt x="156034" y="309640"/>
                  </a:lnTo>
                  <a:lnTo>
                    <a:pt x="145151" y="304694"/>
                  </a:lnTo>
                  <a:lnTo>
                    <a:pt x="135510" y="299673"/>
                  </a:lnTo>
                  <a:lnTo>
                    <a:pt x="131754" y="297148"/>
                  </a:lnTo>
                  <a:lnTo>
                    <a:pt x="121696" y="2895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22"/>
            <p:cNvSpPr/>
            <p:nvPr/>
          </p:nvSpPr>
          <p:spPr>
            <a:xfrm>
              <a:off x="3496443" y="3703322"/>
              <a:ext cx="1704692" cy="11664"/>
            </a:xfrm>
            <a:custGeom>
              <a:avLst/>
              <a:gdLst/>
              <a:ahLst/>
              <a:cxnLst/>
              <a:rect l="0" t="0" r="0" b="0"/>
              <a:pathLst>
                <a:path w="1704692" h="11664">
                  <a:moveTo>
                    <a:pt x="0" y="7618"/>
                  </a:moveTo>
                  <a:lnTo>
                    <a:pt x="237739" y="7618"/>
                  </a:lnTo>
                  <a:lnTo>
                    <a:pt x="261047" y="8465"/>
                  </a:lnTo>
                  <a:lnTo>
                    <a:pt x="285063" y="9876"/>
                  </a:lnTo>
                  <a:lnTo>
                    <a:pt x="309548" y="11663"/>
                  </a:lnTo>
                  <a:lnTo>
                    <a:pt x="359355" y="11391"/>
                  </a:lnTo>
                  <a:lnTo>
                    <a:pt x="384504" y="10134"/>
                  </a:lnTo>
                  <a:lnTo>
                    <a:pt x="437308" y="8736"/>
                  </a:lnTo>
                  <a:lnTo>
                    <a:pt x="725156" y="7637"/>
                  </a:lnTo>
                  <a:lnTo>
                    <a:pt x="754657" y="6784"/>
                  </a:lnTo>
                  <a:lnTo>
                    <a:pt x="841569" y="2385"/>
                  </a:lnTo>
                  <a:lnTo>
                    <a:pt x="901215" y="1059"/>
                  </a:lnTo>
                  <a:lnTo>
                    <a:pt x="1353749" y="0"/>
                  </a:lnTo>
                  <a:lnTo>
                    <a:pt x="1381372" y="846"/>
                  </a:lnTo>
                  <a:lnTo>
                    <a:pt x="1408262" y="2257"/>
                  </a:lnTo>
                  <a:lnTo>
                    <a:pt x="1434666" y="4044"/>
                  </a:lnTo>
                  <a:lnTo>
                    <a:pt x="1461592" y="5235"/>
                  </a:lnTo>
                  <a:lnTo>
                    <a:pt x="1516370" y="6559"/>
                  </a:lnTo>
                  <a:lnTo>
                    <a:pt x="1704691" y="756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23"/>
            <p:cNvSpPr/>
            <p:nvPr/>
          </p:nvSpPr>
          <p:spPr>
            <a:xfrm>
              <a:off x="5006799" y="3087159"/>
              <a:ext cx="317408" cy="456142"/>
            </a:xfrm>
            <a:custGeom>
              <a:avLst/>
              <a:gdLst/>
              <a:ahLst/>
              <a:cxnLst/>
              <a:rect l="0" t="0" r="0" b="0"/>
              <a:pathLst>
                <a:path w="317408" h="456142">
                  <a:moveTo>
                    <a:pt x="0" y="6561"/>
                  </a:moveTo>
                  <a:lnTo>
                    <a:pt x="8100" y="6561"/>
                  </a:lnTo>
                  <a:lnTo>
                    <a:pt x="11333" y="5714"/>
                  </a:lnTo>
                  <a:lnTo>
                    <a:pt x="20781" y="1324"/>
                  </a:lnTo>
                  <a:lnTo>
                    <a:pt x="29295" y="0"/>
                  </a:lnTo>
                  <a:lnTo>
                    <a:pt x="35634" y="493"/>
                  </a:lnTo>
                  <a:lnTo>
                    <a:pt x="43250" y="1669"/>
                  </a:lnTo>
                  <a:lnTo>
                    <a:pt x="51717" y="3300"/>
                  </a:lnTo>
                  <a:lnTo>
                    <a:pt x="70168" y="7369"/>
                  </a:lnTo>
                  <a:lnTo>
                    <a:pt x="79834" y="9640"/>
                  </a:lnTo>
                  <a:lnTo>
                    <a:pt x="89668" y="12847"/>
                  </a:lnTo>
                  <a:lnTo>
                    <a:pt x="99615" y="16678"/>
                  </a:lnTo>
                  <a:lnTo>
                    <a:pt x="132071" y="30161"/>
                  </a:lnTo>
                  <a:lnTo>
                    <a:pt x="143987" y="34994"/>
                  </a:lnTo>
                  <a:lnTo>
                    <a:pt x="156168" y="40756"/>
                  </a:lnTo>
                  <a:lnTo>
                    <a:pt x="168527" y="47138"/>
                  </a:lnTo>
                  <a:lnTo>
                    <a:pt x="181005" y="53932"/>
                  </a:lnTo>
                  <a:lnTo>
                    <a:pt x="192713" y="61848"/>
                  </a:lnTo>
                  <a:lnTo>
                    <a:pt x="203909" y="70512"/>
                  </a:lnTo>
                  <a:lnTo>
                    <a:pt x="214763" y="79675"/>
                  </a:lnTo>
                  <a:lnTo>
                    <a:pt x="225389" y="89171"/>
                  </a:lnTo>
                  <a:lnTo>
                    <a:pt x="246237" y="108752"/>
                  </a:lnTo>
                  <a:lnTo>
                    <a:pt x="255695" y="119561"/>
                  </a:lnTo>
                  <a:lnTo>
                    <a:pt x="264544" y="131001"/>
                  </a:lnTo>
                  <a:lnTo>
                    <a:pt x="272985" y="142861"/>
                  </a:lnTo>
                  <a:lnTo>
                    <a:pt x="280308" y="155848"/>
                  </a:lnTo>
                  <a:lnTo>
                    <a:pt x="286884" y="169585"/>
                  </a:lnTo>
                  <a:lnTo>
                    <a:pt x="304240" y="210933"/>
                  </a:lnTo>
                  <a:lnTo>
                    <a:pt x="309620" y="224089"/>
                  </a:lnTo>
                  <a:lnTo>
                    <a:pt x="313207" y="237093"/>
                  </a:lnTo>
                  <a:lnTo>
                    <a:pt x="315598" y="249996"/>
                  </a:lnTo>
                  <a:lnTo>
                    <a:pt x="317192" y="262831"/>
                  </a:lnTo>
                  <a:lnTo>
                    <a:pt x="317407" y="275621"/>
                  </a:lnTo>
                  <a:lnTo>
                    <a:pt x="316702" y="288381"/>
                  </a:lnTo>
                  <a:lnTo>
                    <a:pt x="315386" y="301121"/>
                  </a:lnTo>
                  <a:lnTo>
                    <a:pt x="313660" y="313001"/>
                  </a:lnTo>
                  <a:lnTo>
                    <a:pt x="311663" y="324308"/>
                  </a:lnTo>
                  <a:lnTo>
                    <a:pt x="309482" y="335232"/>
                  </a:lnTo>
                  <a:lnTo>
                    <a:pt x="306335" y="345902"/>
                  </a:lnTo>
                  <a:lnTo>
                    <a:pt x="302541" y="356402"/>
                  </a:lnTo>
                  <a:lnTo>
                    <a:pt x="298317" y="366788"/>
                  </a:lnTo>
                  <a:lnTo>
                    <a:pt x="291362" y="385102"/>
                  </a:lnTo>
                  <a:lnTo>
                    <a:pt x="288322" y="393542"/>
                  </a:lnTo>
                  <a:lnTo>
                    <a:pt x="280422" y="407435"/>
                  </a:lnTo>
                  <a:lnTo>
                    <a:pt x="271261" y="418407"/>
                  </a:lnTo>
                  <a:lnTo>
                    <a:pt x="261539" y="426106"/>
                  </a:lnTo>
                  <a:lnTo>
                    <a:pt x="256573" y="430191"/>
                  </a:lnTo>
                  <a:lnTo>
                    <a:pt x="251568" y="434608"/>
                  </a:lnTo>
                  <a:lnTo>
                    <a:pt x="242334" y="442337"/>
                  </a:lnTo>
                  <a:lnTo>
                    <a:pt x="235403" y="445773"/>
                  </a:lnTo>
                  <a:lnTo>
                    <a:pt x="233217" y="447535"/>
                  </a:lnTo>
                  <a:lnTo>
                    <a:pt x="231759" y="449558"/>
                  </a:lnTo>
                  <a:lnTo>
                    <a:pt x="230787" y="451752"/>
                  </a:lnTo>
                  <a:lnTo>
                    <a:pt x="229291" y="453215"/>
                  </a:lnTo>
                  <a:lnTo>
                    <a:pt x="227446" y="454190"/>
                  </a:lnTo>
                  <a:lnTo>
                    <a:pt x="221215" y="45614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24"/>
            <p:cNvSpPr/>
            <p:nvPr/>
          </p:nvSpPr>
          <p:spPr>
            <a:xfrm>
              <a:off x="3467561" y="3855720"/>
              <a:ext cx="265353" cy="480062"/>
            </a:xfrm>
            <a:custGeom>
              <a:avLst/>
              <a:gdLst/>
              <a:ahLst/>
              <a:cxnLst/>
              <a:rect l="0" t="0" r="0" b="0"/>
              <a:pathLst>
                <a:path w="265353" h="480062">
                  <a:moveTo>
                    <a:pt x="97535" y="0"/>
                  </a:moveTo>
                  <a:lnTo>
                    <a:pt x="93486" y="0"/>
                  </a:lnTo>
                  <a:lnTo>
                    <a:pt x="92293" y="1694"/>
                  </a:lnTo>
                  <a:lnTo>
                    <a:pt x="90967" y="8091"/>
                  </a:lnTo>
                  <a:lnTo>
                    <a:pt x="89766" y="10474"/>
                  </a:lnTo>
                  <a:lnTo>
                    <a:pt x="88117" y="12063"/>
                  </a:lnTo>
                  <a:lnTo>
                    <a:pt x="86171" y="13122"/>
                  </a:lnTo>
                  <a:lnTo>
                    <a:pt x="81749" y="18814"/>
                  </a:lnTo>
                  <a:lnTo>
                    <a:pt x="74493" y="31539"/>
                  </a:lnTo>
                  <a:lnTo>
                    <a:pt x="68648" y="41957"/>
                  </a:lnTo>
                  <a:lnTo>
                    <a:pt x="60399" y="55054"/>
                  </a:lnTo>
                  <a:lnTo>
                    <a:pt x="56674" y="62950"/>
                  </a:lnTo>
                  <a:lnTo>
                    <a:pt x="53344" y="71600"/>
                  </a:lnTo>
                  <a:lnTo>
                    <a:pt x="50275" y="80754"/>
                  </a:lnTo>
                  <a:lnTo>
                    <a:pt x="46534" y="89396"/>
                  </a:lnTo>
                  <a:lnTo>
                    <a:pt x="42346" y="97697"/>
                  </a:lnTo>
                  <a:lnTo>
                    <a:pt x="37858" y="105772"/>
                  </a:lnTo>
                  <a:lnTo>
                    <a:pt x="33171" y="115388"/>
                  </a:lnTo>
                  <a:lnTo>
                    <a:pt x="28352" y="126032"/>
                  </a:lnTo>
                  <a:lnTo>
                    <a:pt x="23443" y="137362"/>
                  </a:lnTo>
                  <a:lnTo>
                    <a:pt x="19323" y="148301"/>
                  </a:lnTo>
                  <a:lnTo>
                    <a:pt x="15728" y="158981"/>
                  </a:lnTo>
                  <a:lnTo>
                    <a:pt x="12485" y="169488"/>
                  </a:lnTo>
                  <a:lnTo>
                    <a:pt x="9476" y="180725"/>
                  </a:lnTo>
                  <a:lnTo>
                    <a:pt x="6621" y="192450"/>
                  </a:lnTo>
                  <a:lnTo>
                    <a:pt x="3871" y="204500"/>
                  </a:lnTo>
                  <a:lnTo>
                    <a:pt x="2037" y="215920"/>
                  </a:lnTo>
                  <a:lnTo>
                    <a:pt x="815" y="226921"/>
                  </a:lnTo>
                  <a:lnTo>
                    <a:pt x="0" y="237640"/>
                  </a:lnTo>
                  <a:lnTo>
                    <a:pt x="304" y="249021"/>
                  </a:lnTo>
                  <a:lnTo>
                    <a:pt x="1355" y="260840"/>
                  </a:lnTo>
                  <a:lnTo>
                    <a:pt x="2903" y="272954"/>
                  </a:lnTo>
                  <a:lnTo>
                    <a:pt x="6477" y="284416"/>
                  </a:lnTo>
                  <a:lnTo>
                    <a:pt x="11403" y="295444"/>
                  </a:lnTo>
                  <a:lnTo>
                    <a:pt x="17229" y="306183"/>
                  </a:lnTo>
                  <a:lnTo>
                    <a:pt x="23657" y="316728"/>
                  </a:lnTo>
                  <a:lnTo>
                    <a:pt x="30484" y="327146"/>
                  </a:lnTo>
                  <a:lnTo>
                    <a:pt x="37578" y="337478"/>
                  </a:lnTo>
                  <a:lnTo>
                    <a:pt x="46546" y="347752"/>
                  </a:lnTo>
                  <a:lnTo>
                    <a:pt x="56761" y="357988"/>
                  </a:lnTo>
                  <a:lnTo>
                    <a:pt x="67810" y="368199"/>
                  </a:lnTo>
                  <a:lnTo>
                    <a:pt x="79413" y="378393"/>
                  </a:lnTo>
                  <a:lnTo>
                    <a:pt x="103607" y="398751"/>
                  </a:lnTo>
                  <a:lnTo>
                    <a:pt x="116840" y="408074"/>
                  </a:lnTo>
                  <a:lnTo>
                    <a:pt x="130746" y="416829"/>
                  </a:lnTo>
                  <a:lnTo>
                    <a:pt x="145103" y="425206"/>
                  </a:lnTo>
                  <a:lnTo>
                    <a:pt x="160606" y="432485"/>
                  </a:lnTo>
                  <a:lnTo>
                    <a:pt x="176876" y="439030"/>
                  </a:lnTo>
                  <a:lnTo>
                    <a:pt x="193654" y="445086"/>
                  </a:lnTo>
                  <a:lnTo>
                    <a:pt x="206535" y="449971"/>
                  </a:lnTo>
                  <a:lnTo>
                    <a:pt x="216818" y="454074"/>
                  </a:lnTo>
                  <a:lnTo>
                    <a:pt x="225368" y="457656"/>
                  </a:lnTo>
                  <a:lnTo>
                    <a:pt x="233610" y="461738"/>
                  </a:lnTo>
                  <a:lnTo>
                    <a:pt x="241649" y="466152"/>
                  </a:lnTo>
                  <a:lnTo>
                    <a:pt x="265352" y="48006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25"/>
            <p:cNvSpPr/>
            <p:nvPr/>
          </p:nvSpPr>
          <p:spPr>
            <a:xfrm>
              <a:off x="3641376" y="4030980"/>
              <a:ext cx="198331" cy="167641"/>
            </a:xfrm>
            <a:custGeom>
              <a:avLst/>
              <a:gdLst/>
              <a:ahLst/>
              <a:cxnLst/>
              <a:rect l="0" t="0" r="0" b="0"/>
              <a:pathLst>
                <a:path w="198331" h="167641">
                  <a:moveTo>
                    <a:pt x="198330" y="0"/>
                  </a:moveTo>
                  <a:lnTo>
                    <a:pt x="198330" y="4045"/>
                  </a:lnTo>
                  <a:lnTo>
                    <a:pt x="197483" y="5237"/>
                  </a:lnTo>
                  <a:lnTo>
                    <a:pt x="196070" y="6031"/>
                  </a:lnTo>
                  <a:lnTo>
                    <a:pt x="194281" y="6561"/>
                  </a:lnTo>
                  <a:lnTo>
                    <a:pt x="190033" y="9407"/>
                  </a:lnTo>
                  <a:lnTo>
                    <a:pt x="187713" y="11351"/>
                  </a:lnTo>
                  <a:lnTo>
                    <a:pt x="185319" y="14341"/>
                  </a:lnTo>
                  <a:lnTo>
                    <a:pt x="182876" y="18028"/>
                  </a:lnTo>
                  <a:lnTo>
                    <a:pt x="180399" y="22178"/>
                  </a:lnTo>
                  <a:lnTo>
                    <a:pt x="177053" y="26639"/>
                  </a:lnTo>
                  <a:lnTo>
                    <a:pt x="173128" y="31306"/>
                  </a:lnTo>
                  <a:lnTo>
                    <a:pt x="168815" y="36111"/>
                  </a:lnTo>
                  <a:lnTo>
                    <a:pt x="164245" y="40160"/>
                  </a:lnTo>
                  <a:lnTo>
                    <a:pt x="159503" y="43707"/>
                  </a:lnTo>
                  <a:lnTo>
                    <a:pt x="154647" y="46918"/>
                  </a:lnTo>
                  <a:lnTo>
                    <a:pt x="149714" y="50752"/>
                  </a:lnTo>
                  <a:lnTo>
                    <a:pt x="144730" y="55001"/>
                  </a:lnTo>
                  <a:lnTo>
                    <a:pt x="139712" y="59528"/>
                  </a:lnTo>
                  <a:lnTo>
                    <a:pt x="129617" y="69073"/>
                  </a:lnTo>
                  <a:lnTo>
                    <a:pt x="105275" y="93042"/>
                  </a:lnTo>
                  <a:lnTo>
                    <a:pt x="98153" y="99282"/>
                  </a:lnTo>
                  <a:lnTo>
                    <a:pt x="90862" y="105134"/>
                  </a:lnTo>
                  <a:lnTo>
                    <a:pt x="83459" y="110730"/>
                  </a:lnTo>
                  <a:lnTo>
                    <a:pt x="76828" y="116153"/>
                  </a:lnTo>
                  <a:lnTo>
                    <a:pt x="70713" y="121462"/>
                  </a:lnTo>
                  <a:lnTo>
                    <a:pt x="64940" y="126695"/>
                  </a:lnTo>
                  <a:lnTo>
                    <a:pt x="58550" y="131030"/>
                  </a:lnTo>
                  <a:lnTo>
                    <a:pt x="51747" y="134766"/>
                  </a:lnTo>
                  <a:lnTo>
                    <a:pt x="44669" y="138104"/>
                  </a:lnTo>
                  <a:lnTo>
                    <a:pt x="39103" y="141176"/>
                  </a:lnTo>
                  <a:lnTo>
                    <a:pt x="34544" y="144071"/>
                  </a:lnTo>
                  <a:lnTo>
                    <a:pt x="30658" y="146847"/>
                  </a:lnTo>
                  <a:lnTo>
                    <a:pt x="26372" y="149545"/>
                  </a:lnTo>
                  <a:lnTo>
                    <a:pt x="21818" y="152190"/>
                  </a:lnTo>
                  <a:lnTo>
                    <a:pt x="10431" y="158474"/>
                  </a:lnTo>
                  <a:lnTo>
                    <a:pt x="6614" y="161591"/>
                  </a:lnTo>
                  <a:lnTo>
                    <a:pt x="0" y="1676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26"/>
            <p:cNvSpPr/>
            <p:nvPr/>
          </p:nvSpPr>
          <p:spPr>
            <a:xfrm>
              <a:off x="3679517" y="4038600"/>
              <a:ext cx="205958" cy="144782"/>
            </a:xfrm>
            <a:custGeom>
              <a:avLst/>
              <a:gdLst/>
              <a:ahLst/>
              <a:cxnLst/>
              <a:rect l="0" t="0" r="0" b="0"/>
              <a:pathLst>
                <a:path w="205958" h="144782">
                  <a:moveTo>
                    <a:pt x="0" y="0"/>
                  </a:moveTo>
                  <a:lnTo>
                    <a:pt x="10617" y="10606"/>
                  </a:lnTo>
                  <a:lnTo>
                    <a:pt x="13858" y="12998"/>
                  </a:lnTo>
                  <a:lnTo>
                    <a:pt x="17715" y="15439"/>
                  </a:lnTo>
                  <a:lnTo>
                    <a:pt x="21980" y="17912"/>
                  </a:lnTo>
                  <a:lnTo>
                    <a:pt x="25672" y="21255"/>
                  </a:lnTo>
                  <a:lnTo>
                    <a:pt x="28980" y="25177"/>
                  </a:lnTo>
                  <a:lnTo>
                    <a:pt x="32033" y="29485"/>
                  </a:lnTo>
                  <a:lnTo>
                    <a:pt x="36612" y="34896"/>
                  </a:lnTo>
                  <a:lnTo>
                    <a:pt x="42207" y="41045"/>
                  </a:lnTo>
                  <a:lnTo>
                    <a:pt x="54355" y="53803"/>
                  </a:lnTo>
                  <a:lnTo>
                    <a:pt x="81157" y="81007"/>
                  </a:lnTo>
                  <a:lnTo>
                    <a:pt x="88008" y="86178"/>
                  </a:lnTo>
                  <a:lnTo>
                    <a:pt x="95964" y="91319"/>
                  </a:lnTo>
                  <a:lnTo>
                    <a:pt x="104659" y="96439"/>
                  </a:lnTo>
                  <a:lnTo>
                    <a:pt x="121101" y="106645"/>
                  </a:lnTo>
                  <a:lnTo>
                    <a:pt x="129044" y="111737"/>
                  </a:lnTo>
                  <a:lnTo>
                    <a:pt x="137731" y="115978"/>
                  </a:lnTo>
                  <a:lnTo>
                    <a:pt x="146913" y="119652"/>
                  </a:lnTo>
                  <a:lnTo>
                    <a:pt x="156423" y="122949"/>
                  </a:lnTo>
                  <a:lnTo>
                    <a:pt x="164459" y="125992"/>
                  </a:lnTo>
                  <a:lnTo>
                    <a:pt x="171512" y="128868"/>
                  </a:lnTo>
                  <a:lnTo>
                    <a:pt x="177908" y="131633"/>
                  </a:lnTo>
                  <a:lnTo>
                    <a:pt x="189536" y="136962"/>
                  </a:lnTo>
                  <a:lnTo>
                    <a:pt x="205957" y="14478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2" name="SMARTInkAnnotation227"/>
            <p:cNvSpPr/>
            <p:nvPr/>
          </p:nvSpPr>
          <p:spPr>
            <a:xfrm>
              <a:off x="3911592" y="4114903"/>
              <a:ext cx="225610" cy="159813"/>
            </a:xfrm>
            <a:custGeom>
              <a:avLst/>
              <a:gdLst/>
              <a:ahLst/>
              <a:cxnLst/>
              <a:rect l="0" t="0" r="0" b="0"/>
              <a:pathLst>
                <a:path w="225610" h="159813">
                  <a:moveTo>
                    <a:pt x="4395" y="30377"/>
                  </a:moveTo>
                  <a:lnTo>
                    <a:pt x="0" y="30377"/>
                  </a:lnTo>
                  <a:lnTo>
                    <a:pt x="1876" y="30377"/>
                  </a:lnTo>
                  <a:lnTo>
                    <a:pt x="2716" y="29530"/>
                  </a:lnTo>
                  <a:lnTo>
                    <a:pt x="3275" y="28119"/>
                  </a:lnTo>
                  <a:lnTo>
                    <a:pt x="3649" y="26332"/>
                  </a:lnTo>
                  <a:lnTo>
                    <a:pt x="4745" y="25140"/>
                  </a:lnTo>
                  <a:lnTo>
                    <a:pt x="6324" y="24346"/>
                  </a:lnTo>
                  <a:lnTo>
                    <a:pt x="11184" y="22616"/>
                  </a:lnTo>
                  <a:lnTo>
                    <a:pt x="14854" y="20969"/>
                  </a:lnTo>
                  <a:lnTo>
                    <a:pt x="18996" y="19026"/>
                  </a:lnTo>
                  <a:lnTo>
                    <a:pt x="25858" y="14607"/>
                  </a:lnTo>
                  <a:lnTo>
                    <a:pt x="28874" y="12244"/>
                  </a:lnTo>
                  <a:lnTo>
                    <a:pt x="33428" y="10668"/>
                  </a:lnTo>
                  <a:lnTo>
                    <a:pt x="39006" y="9618"/>
                  </a:lnTo>
                  <a:lnTo>
                    <a:pt x="45268" y="8918"/>
                  </a:lnTo>
                  <a:lnTo>
                    <a:pt x="51137" y="7604"/>
                  </a:lnTo>
                  <a:lnTo>
                    <a:pt x="56745" y="5882"/>
                  </a:lnTo>
                  <a:lnTo>
                    <a:pt x="62179" y="3886"/>
                  </a:lnTo>
                  <a:lnTo>
                    <a:pt x="68344" y="2557"/>
                  </a:lnTo>
                  <a:lnTo>
                    <a:pt x="74998" y="1669"/>
                  </a:lnTo>
                  <a:lnTo>
                    <a:pt x="87475" y="685"/>
                  </a:lnTo>
                  <a:lnTo>
                    <a:pt x="95845" y="247"/>
                  </a:lnTo>
                  <a:lnTo>
                    <a:pt x="106912" y="53"/>
                  </a:lnTo>
                  <a:lnTo>
                    <a:pt x="113422" y="0"/>
                  </a:lnTo>
                  <a:lnTo>
                    <a:pt x="118610" y="812"/>
                  </a:lnTo>
                  <a:lnTo>
                    <a:pt x="122916" y="2201"/>
                  </a:lnTo>
                  <a:lnTo>
                    <a:pt x="129962" y="5154"/>
                  </a:lnTo>
                  <a:lnTo>
                    <a:pt x="135917" y="6467"/>
                  </a:lnTo>
                  <a:lnTo>
                    <a:pt x="141390" y="9308"/>
                  </a:lnTo>
                  <a:lnTo>
                    <a:pt x="144036" y="11250"/>
                  </a:lnTo>
                  <a:lnTo>
                    <a:pt x="145800" y="13393"/>
                  </a:lnTo>
                  <a:lnTo>
                    <a:pt x="146976" y="15668"/>
                  </a:lnTo>
                  <a:lnTo>
                    <a:pt x="147760" y="18030"/>
                  </a:lnTo>
                  <a:lnTo>
                    <a:pt x="148282" y="21299"/>
                  </a:lnTo>
                  <a:lnTo>
                    <a:pt x="148631" y="25172"/>
                  </a:lnTo>
                  <a:lnTo>
                    <a:pt x="148863" y="29447"/>
                  </a:lnTo>
                  <a:lnTo>
                    <a:pt x="148170" y="33143"/>
                  </a:lnTo>
                  <a:lnTo>
                    <a:pt x="146861" y="36454"/>
                  </a:lnTo>
                  <a:lnTo>
                    <a:pt x="145141" y="39509"/>
                  </a:lnTo>
                  <a:lnTo>
                    <a:pt x="143146" y="42391"/>
                  </a:lnTo>
                  <a:lnTo>
                    <a:pt x="140969" y="45160"/>
                  </a:lnTo>
                  <a:lnTo>
                    <a:pt x="138670" y="47853"/>
                  </a:lnTo>
                  <a:lnTo>
                    <a:pt x="135442" y="51341"/>
                  </a:lnTo>
                  <a:lnTo>
                    <a:pt x="127335" y="59732"/>
                  </a:lnTo>
                  <a:lnTo>
                    <a:pt x="122800" y="63493"/>
                  </a:lnTo>
                  <a:lnTo>
                    <a:pt x="118082" y="66848"/>
                  </a:lnTo>
                  <a:lnTo>
                    <a:pt x="113241" y="69931"/>
                  </a:lnTo>
                  <a:lnTo>
                    <a:pt x="108318" y="73680"/>
                  </a:lnTo>
                  <a:lnTo>
                    <a:pt x="103342" y="77872"/>
                  </a:lnTo>
                  <a:lnTo>
                    <a:pt x="94140" y="86199"/>
                  </a:lnTo>
                  <a:lnTo>
                    <a:pt x="87225" y="92722"/>
                  </a:lnTo>
                  <a:lnTo>
                    <a:pt x="84194" y="96493"/>
                  </a:lnTo>
                  <a:lnTo>
                    <a:pt x="81326" y="100701"/>
                  </a:lnTo>
                  <a:lnTo>
                    <a:pt x="78566" y="105200"/>
                  </a:lnTo>
                  <a:lnTo>
                    <a:pt x="75032" y="109045"/>
                  </a:lnTo>
                  <a:lnTo>
                    <a:pt x="70980" y="112456"/>
                  </a:lnTo>
                  <a:lnTo>
                    <a:pt x="66584" y="115576"/>
                  </a:lnTo>
                  <a:lnTo>
                    <a:pt x="63653" y="118503"/>
                  </a:lnTo>
                  <a:lnTo>
                    <a:pt x="61699" y="121301"/>
                  </a:lnTo>
                  <a:lnTo>
                    <a:pt x="60396" y="124013"/>
                  </a:lnTo>
                  <a:lnTo>
                    <a:pt x="59528" y="126668"/>
                  </a:lnTo>
                  <a:lnTo>
                    <a:pt x="58949" y="129283"/>
                  </a:lnTo>
                  <a:lnTo>
                    <a:pt x="58563" y="131875"/>
                  </a:lnTo>
                  <a:lnTo>
                    <a:pt x="59153" y="134448"/>
                  </a:lnTo>
                  <a:lnTo>
                    <a:pt x="60394" y="137011"/>
                  </a:lnTo>
                  <a:lnTo>
                    <a:pt x="62069" y="139566"/>
                  </a:lnTo>
                  <a:lnTo>
                    <a:pt x="64881" y="142116"/>
                  </a:lnTo>
                  <a:lnTo>
                    <a:pt x="68450" y="144663"/>
                  </a:lnTo>
                  <a:lnTo>
                    <a:pt x="72525" y="147208"/>
                  </a:lnTo>
                  <a:lnTo>
                    <a:pt x="76937" y="148903"/>
                  </a:lnTo>
                  <a:lnTo>
                    <a:pt x="81574" y="150035"/>
                  </a:lnTo>
                  <a:lnTo>
                    <a:pt x="86359" y="150789"/>
                  </a:lnTo>
                  <a:lnTo>
                    <a:pt x="92093" y="152138"/>
                  </a:lnTo>
                  <a:lnTo>
                    <a:pt x="98458" y="153884"/>
                  </a:lnTo>
                  <a:lnTo>
                    <a:pt x="105244" y="155895"/>
                  </a:lnTo>
                  <a:lnTo>
                    <a:pt x="112310" y="157235"/>
                  </a:lnTo>
                  <a:lnTo>
                    <a:pt x="119564" y="158129"/>
                  </a:lnTo>
                  <a:lnTo>
                    <a:pt x="126943" y="158725"/>
                  </a:lnTo>
                  <a:lnTo>
                    <a:pt x="135252" y="159122"/>
                  </a:lnTo>
                  <a:lnTo>
                    <a:pt x="153525" y="159564"/>
                  </a:lnTo>
                  <a:lnTo>
                    <a:pt x="178824" y="159812"/>
                  </a:lnTo>
                  <a:lnTo>
                    <a:pt x="185943" y="159000"/>
                  </a:lnTo>
                  <a:lnTo>
                    <a:pt x="192384" y="157612"/>
                  </a:lnTo>
                  <a:lnTo>
                    <a:pt x="198374" y="155841"/>
                  </a:lnTo>
                  <a:lnTo>
                    <a:pt x="204061" y="154659"/>
                  </a:lnTo>
                  <a:lnTo>
                    <a:pt x="209549" y="153872"/>
                  </a:lnTo>
                  <a:lnTo>
                    <a:pt x="225609" y="15229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3" name="SMARTInkAnnotation228"/>
            <p:cNvSpPr/>
            <p:nvPr/>
          </p:nvSpPr>
          <p:spPr>
            <a:xfrm>
              <a:off x="4198225" y="4145280"/>
              <a:ext cx="244099" cy="22834"/>
            </a:xfrm>
            <a:custGeom>
              <a:avLst/>
              <a:gdLst/>
              <a:ahLst/>
              <a:cxnLst/>
              <a:rect l="0" t="0" r="0" b="0"/>
              <a:pathLst>
                <a:path w="244099" h="22834">
                  <a:moveTo>
                    <a:pt x="0" y="15240"/>
                  </a:moveTo>
                  <a:lnTo>
                    <a:pt x="26252" y="15240"/>
                  </a:lnTo>
                  <a:lnTo>
                    <a:pt x="31910" y="16087"/>
                  </a:lnTo>
                  <a:lnTo>
                    <a:pt x="37377" y="17498"/>
                  </a:lnTo>
                  <a:lnTo>
                    <a:pt x="42717" y="19285"/>
                  </a:lnTo>
                  <a:lnTo>
                    <a:pt x="49667" y="20477"/>
                  </a:lnTo>
                  <a:lnTo>
                    <a:pt x="57691" y="21271"/>
                  </a:lnTo>
                  <a:lnTo>
                    <a:pt x="66430" y="21801"/>
                  </a:lnTo>
                  <a:lnTo>
                    <a:pt x="82921" y="22389"/>
                  </a:lnTo>
                  <a:lnTo>
                    <a:pt x="108761" y="22721"/>
                  </a:lnTo>
                  <a:lnTo>
                    <a:pt x="143815" y="22833"/>
                  </a:lnTo>
                  <a:lnTo>
                    <a:pt x="152663" y="21995"/>
                  </a:lnTo>
                  <a:lnTo>
                    <a:pt x="161953" y="20590"/>
                  </a:lnTo>
                  <a:lnTo>
                    <a:pt x="171535" y="18807"/>
                  </a:lnTo>
                  <a:lnTo>
                    <a:pt x="179619" y="17617"/>
                  </a:lnTo>
                  <a:lnTo>
                    <a:pt x="186703" y="16825"/>
                  </a:lnTo>
                  <a:lnTo>
                    <a:pt x="193122" y="16297"/>
                  </a:lnTo>
                  <a:lnTo>
                    <a:pt x="199095" y="15945"/>
                  </a:lnTo>
                  <a:lnTo>
                    <a:pt x="210254" y="15553"/>
                  </a:lnTo>
                  <a:lnTo>
                    <a:pt x="215602" y="14602"/>
                  </a:lnTo>
                  <a:lnTo>
                    <a:pt x="220863" y="13121"/>
                  </a:lnTo>
                  <a:lnTo>
                    <a:pt x="226065" y="11288"/>
                  </a:lnTo>
                  <a:lnTo>
                    <a:pt x="230381" y="9219"/>
                  </a:lnTo>
                  <a:lnTo>
                    <a:pt x="234106" y="6992"/>
                  </a:lnTo>
                  <a:lnTo>
                    <a:pt x="24409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5" name="SMARTInkAnnotation229"/>
            <p:cNvSpPr/>
            <p:nvPr/>
          </p:nvSpPr>
          <p:spPr>
            <a:xfrm>
              <a:off x="4488091" y="4015740"/>
              <a:ext cx="228843" cy="144781"/>
            </a:xfrm>
            <a:custGeom>
              <a:avLst/>
              <a:gdLst/>
              <a:ahLst/>
              <a:cxnLst/>
              <a:rect l="0" t="0" r="0" b="0"/>
              <a:pathLst>
                <a:path w="228843" h="144781">
                  <a:moveTo>
                    <a:pt x="228842" y="0"/>
                  </a:moveTo>
                  <a:lnTo>
                    <a:pt x="224793" y="0"/>
                  </a:lnTo>
                  <a:lnTo>
                    <a:pt x="223600" y="846"/>
                  </a:lnTo>
                  <a:lnTo>
                    <a:pt x="222805" y="2257"/>
                  </a:lnTo>
                  <a:lnTo>
                    <a:pt x="221528" y="6561"/>
                  </a:lnTo>
                  <a:lnTo>
                    <a:pt x="219094" y="9407"/>
                  </a:lnTo>
                  <a:lnTo>
                    <a:pt x="215186" y="13494"/>
                  </a:lnTo>
                  <a:lnTo>
                    <a:pt x="210625" y="18133"/>
                  </a:lnTo>
                  <a:lnTo>
                    <a:pt x="207374" y="20555"/>
                  </a:lnTo>
                  <a:lnTo>
                    <a:pt x="203512" y="23017"/>
                  </a:lnTo>
                  <a:lnTo>
                    <a:pt x="199242" y="25505"/>
                  </a:lnTo>
                  <a:lnTo>
                    <a:pt x="194700" y="28856"/>
                  </a:lnTo>
                  <a:lnTo>
                    <a:pt x="189977" y="32784"/>
                  </a:lnTo>
                  <a:lnTo>
                    <a:pt x="185133" y="37096"/>
                  </a:lnTo>
                  <a:lnTo>
                    <a:pt x="180209" y="40817"/>
                  </a:lnTo>
                  <a:lnTo>
                    <a:pt x="175231" y="44144"/>
                  </a:lnTo>
                  <a:lnTo>
                    <a:pt x="170217" y="47210"/>
                  </a:lnTo>
                  <a:lnTo>
                    <a:pt x="151013" y="59614"/>
                  </a:lnTo>
                  <a:lnTo>
                    <a:pt x="106657" y="89004"/>
                  </a:lnTo>
                  <a:lnTo>
                    <a:pt x="98227" y="93203"/>
                  </a:lnTo>
                  <a:lnTo>
                    <a:pt x="89216" y="96848"/>
                  </a:lnTo>
                  <a:lnTo>
                    <a:pt x="79819" y="100126"/>
                  </a:lnTo>
                  <a:lnTo>
                    <a:pt x="71859" y="104004"/>
                  </a:lnTo>
                  <a:lnTo>
                    <a:pt x="64857" y="108282"/>
                  </a:lnTo>
                  <a:lnTo>
                    <a:pt x="58494" y="112829"/>
                  </a:lnTo>
                  <a:lnTo>
                    <a:pt x="52557" y="116705"/>
                  </a:lnTo>
                  <a:lnTo>
                    <a:pt x="46904" y="120137"/>
                  </a:lnTo>
                  <a:lnTo>
                    <a:pt x="41440" y="123271"/>
                  </a:lnTo>
                  <a:lnTo>
                    <a:pt x="30849" y="129011"/>
                  </a:lnTo>
                  <a:lnTo>
                    <a:pt x="25652" y="131728"/>
                  </a:lnTo>
                  <a:lnTo>
                    <a:pt x="21338" y="134385"/>
                  </a:lnTo>
                  <a:lnTo>
                    <a:pt x="17616" y="137003"/>
                  </a:lnTo>
                  <a:lnTo>
                    <a:pt x="9601" y="143243"/>
                  </a:lnTo>
                  <a:lnTo>
                    <a:pt x="6245" y="144097"/>
                  </a:lnTo>
                  <a:lnTo>
                    <a:pt x="0" y="1447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7" name="SMARTInkAnnotation230"/>
            <p:cNvSpPr/>
            <p:nvPr/>
          </p:nvSpPr>
          <p:spPr>
            <a:xfrm>
              <a:off x="4495719" y="4023360"/>
              <a:ext cx="198331" cy="129541"/>
            </a:xfrm>
            <a:custGeom>
              <a:avLst/>
              <a:gdLst/>
              <a:ahLst/>
              <a:cxnLst/>
              <a:rect l="0" t="0" r="0" b="0"/>
              <a:pathLst>
                <a:path w="198331" h="129541">
                  <a:moveTo>
                    <a:pt x="0" y="0"/>
                  </a:moveTo>
                  <a:lnTo>
                    <a:pt x="4050" y="0"/>
                  </a:lnTo>
                  <a:lnTo>
                    <a:pt x="6090" y="847"/>
                  </a:lnTo>
                  <a:lnTo>
                    <a:pt x="10618" y="4045"/>
                  </a:lnTo>
                  <a:lnTo>
                    <a:pt x="13011" y="5237"/>
                  </a:lnTo>
                  <a:lnTo>
                    <a:pt x="17931" y="6561"/>
                  </a:lnTo>
                  <a:lnTo>
                    <a:pt x="21277" y="8608"/>
                  </a:lnTo>
                  <a:lnTo>
                    <a:pt x="25203" y="11665"/>
                  </a:lnTo>
                  <a:lnTo>
                    <a:pt x="29516" y="15397"/>
                  </a:lnTo>
                  <a:lnTo>
                    <a:pt x="34086" y="18731"/>
                  </a:lnTo>
                  <a:lnTo>
                    <a:pt x="38828" y="21801"/>
                  </a:lnTo>
                  <a:lnTo>
                    <a:pt x="43684" y="24694"/>
                  </a:lnTo>
                  <a:lnTo>
                    <a:pt x="55861" y="32424"/>
                  </a:lnTo>
                  <a:lnTo>
                    <a:pt x="84396" y="51184"/>
                  </a:lnTo>
                  <a:lnTo>
                    <a:pt x="91014" y="56136"/>
                  </a:lnTo>
                  <a:lnTo>
                    <a:pt x="97121" y="61131"/>
                  </a:lnTo>
                  <a:lnTo>
                    <a:pt x="102888" y="66154"/>
                  </a:lnTo>
                  <a:lnTo>
                    <a:pt x="109275" y="71196"/>
                  </a:lnTo>
                  <a:lnTo>
                    <a:pt x="116076" y="76250"/>
                  </a:lnTo>
                  <a:lnTo>
                    <a:pt x="123152" y="81313"/>
                  </a:lnTo>
                  <a:lnTo>
                    <a:pt x="129565" y="85536"/>
                  </a:lnTo>
                  <a:lnTo>
                    <a:pt x="135535" y="89198"/>
                  </a:lnTo>
                  <a:lnTo>
                    <a:pt x="141211" y="92485"/>
                  </a:lnTo>
                  <a:lnTo>
                    <a:pt x="154297" y="100653"/>
                  </a:lnTo>
                  <a:lnTo>
                    <a:pt x="161347" y="105203"/>
                  </a:lnTo>
                  <a:lnTo>
                    <a:pt x="167741" y="109081"/>
                  </a:lnTo>
                  <a:lnTo>
                    <a:pt x="173699" y="112514"/>
                  </a:lnTo>
                  <a:lnTo>
                    <a:pt x="179367" y="115650"/>
                  </a:lnTo>
                  <a:lnTo>
                    <a:pt x="183993" y="118586"/>
                  </a:lnTo>
                  <a:lnTo>
                    <a:pt x="187924" y="121391"/>
                  </a:lnTo>
                  <a:lnTo>
                    <a:pt x="198330" y="1295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9" name="SMARTInkAnnotation231"/>
            <p:cNvSpPr/>
            <p:nvPr/>
          </p:nvSpPr>
          <p:spPr>
            <a:xfrm>
              <a:off x="4755074" y="4137660"/>
              <a:ext cx="99165" cy="114301"/>
            </a:xfrm>
            <a:custGeom>
              <a:avLst/>
              <a:gdLst/>
              <a:ahLst/>
              <a:cxnLst/>
              <a:rect l="0" t="0" r="0" b="0"/>
              <a:pathLst>
                <a:path w="99165" h="114301">
                  <a:moveTo>
                    <a:pt x="0" y="0"/>
                  </a:moveTo>
                  <a:lnTo>
                    <a:pt x="4049" y="4045"/>
                  </a:lnTo>
                  <a:lnTo>
                    <a:pt x="6089" y="5238"/>
                  </a:lnTo>
                  <a:lnTo>
                    <a:pt x="8297" y="6032"/>
                  </a:lnTo>
                  <a:lnTo>
                    <a:pt x="10617" y="6561"/>
                  </a:lnTo>
                  <a:lnTo>
                    <a:pt x="12163" y="7761"/>
                  </a:lnTo>
                  <a:lnTo>
                    <a:pt x="13194" y="9408"/>
                  </a:lnTo>
                  <a:lnTo>
                    <a:pt x="13881" y="11351"/>
                  </a:lnTo>
                  <a:lnTo>
                    <a:pt x="15187" y="14341"/>
                  </a:lnTo>
                  <a:lnTo>
                    <a:pt x="18898" y="22178"/>
                  </a:lnTo>
                  <a:lnTo>
                    <a:pt x="21922" y="25792"/>
                  </a:lnTo>
                  <a:lnTo>
                    <a:pt x="25633" y="29048"/>
                  </a:lnTo>
                  <a:lnTo>
                    <a:pt x="29802" y="32066"/>
                  </a:lnTo>
                  <a:lnTo>
                    <a:pt x="33428" y="35771"/>
                  </a:lnTo>
                  <a:lnTo>
                    <a:pt x="36695" y="39933"/>
                  </a:lnTo>
                  <a:lnTo>
                    <a:pt x="39719" y="44403"/>
                  </a:lnTo>
                  <a:lnTo>
                    <a:pt x="43430" y="49075"/>
                  </a:lnTo>
                  <a:lnTo>
                    <a:pt x="47600" y="53883"/>
                  </a:lnTo>
                  <a:lnTo>
                    <a:pt x="52074" y="58782"/>
                  </a:lnTo>
                  <a:lnTo>
                    <a:pt x="55905" y="63742"/>
                  </a:lnTo>
                  <a:lnTo>
                    <a:pt x="59307" y="68741"/>
                  </a:lnTo>
                  <a:lnTo>
                    <a:pt x="62421" y="73767"/>
                  </a:lnTo>
                  <a:lnTo>
                    <a:pt x="66194" y="77965"/>
                  </a:lnTo>
                  <a:lnTo>
                    <a:pt x="70403" y="81610"/>
                  </a:lnTo>
                  <a:lnTo>
                    <a:pt x="74905" y="84887"/>
                  </a:lnTo>
                  <a:lnTo>
                    <a:pt x="78754" y="88765"/>
                  </a:lnTo>
                  <a:lnTo>
                    <a:pt x="82167" y="93043"/>
                  </a:lnTo>
                  <a:lnTo>
                    <a:pt x="85290" y="97588"/>
                  </a:lnTo>
                  <a:lnTo>
                    <a:pt x="88220" y="101467"/>
                  </a:lnTo>
                  <a:lnTo>
                    <a:pt x="91021" y="104897"/>
                  </a:lnTo>
                  <a:lnTo>
                    <a:pt x="99164" y="1143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0" name="SMARTInkAnnotation232"/>
            <p:cNvSpPr/>
            <p:nvPr/>
          </p:nvSpPr>
          <p:spPr>
            <a:xfrm>
              <a:off x="4900007" y="3901440"/>
              <a:ext cx="98681" cy="365761"/>
            </a:xfrm>
            <a:custGeom>
              <a:avLst/>
              <a:gdLst/>
              <a:ahLst/>
              <a:cxnLst/>
              <a:rect l="0" t="0" r="0" b="0"/>
              <a:pathLst>
                <a:path w="98681" h="365761">
                  <a:moveTo>
                    <a:pt x="0" y="0"/>
                  </a:moveTo>
                  <a:lnTo>
                    <a:pt x="21980" y="21957"/>
                  </a:lnTo>
                  <a:lnTo>
                    <a:pt x="25671" y="26492"/>
                  </a:lnTo>
                  <a:lnTo>
                    <a:pt x="28980" y="31208"/>
                  </a:lnTo>
                  <a:lnTo>
                    <a:pt x="32033" y="36045"/>
                  </a:lnTo>
                  <a:lnTo>
                    <a:pt x="35764" y="42657"/>
                  </a:lnTo>
                  <a:lnTo>
                    <a:pt x="44429" y="59035"/>
                  </a:lnTo>
                  <a:lnTo>
                    <a:pt x="58838" y="87294"/>
                  </a:lnTo>
                  <a:lnTo>
                    <a:pt x="63804" y="97990"/>
                  </a:lnTo>
                  <a:lnTo>
                    <a:pt x="73843" y="121162"/>
                  </a:lnTo>
                  <a:lnTo>
                    <a:pt x="78046" y="132421"/>
                  </a:lnTo>
                  <a:lnTo>
                    <a:pt x="81695" y="143314"/>
                  </a:lnTo>
                  <a:lnTo>
                    <a:pt x="84975" y="153963"/>
                  </a:lnTo>
                  <a:lnTo>
                    <a:pt x="88010" y="165295"/>
                  </a:lnTo>
                  <a:lnTo>
                    <a:pt x="90880" y="177084"/>
                  </a:lnTo>
                  <a:lnTo>
                    <a:pt x="93642" y="189176"/>
                  </a:lnTo>
                  <a:lnTo>
                    <a:pt x="95483" y="201471"/>
                  </a:lnTo>
                  <a:lnTo>
                    <a:pt x="96709" y="213900"/>
                  </a:lnTo>
                  <a:lnTo>
                    <a:pt x="97528" y="226420"/>
                  </a:lnTo>
                  <a:lnTo>
                    <a:pt x="98437" y="249362"/>
                  </a:lnTo>
                  <a:lnTo>
                    <a:pt x="98680" y="260222"/>
                  </a:lnTo>
                  <a:lnTo>
                    <a:pt x="97993" y="270848"/>
                  </a:lnTo>
                  <a:lnTo>
                    <a:pt x="96689" y="281318"/>
                  </a:lnTo>
                  <a:lnTo>
                    <a:pt x="94971" y="291686"/>
                  </a:lnTo>
                  <a:lnTo>
                    <a:pt x="92979" y="301137"/>
                  </a:lnTo>
                  <a:lnTo>
                    <a:pt x="90803" y="309978"/>
                  </a:lnTo>
                  <a:lnTo>
                    <a:pt x="88505" y="318412"/>
                  </a:lnTo>
                  <a:lnTo>
                    <a:pt x="86125" y="325728"/>
                  </a:lnTo>
                  <a:lnTo>
                    <a:pt x="83691" y="332298"/>
                  </a:lnTo>
                  <a:lnTo>
                    <a:pt x="81221" y="338372"/>
                  </a:lnTo>
                  <a:lnTo>
                    <a:pt x="78726" y="343268"/>
                  </a:lnTo>
                  <a:lnTo>
                    <a:pt x="76216" y="347379"/>
                  </a:lnTo>
                  <a:lnTo>
                    <a:pt x="73694" y="350966"/>
                  </a:lnTo>
                  <a:lnTo>
                    <a:pt x="71166" y="354204"/>
                  </a:lnTo>
                  <a:lnTo>
                    <a:pt x="68633" y="357209"/>
                  </a:lnTo>
                  <a:lnTo>
                    <a:pt x="61024" y="3657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1" name="SMARTInkAnnotation233"/>
            <p:cNvSpPr/>
            <p:nvPr/>
          </p:nvSpPr>
          <p:spPr>
            <a:xfrm>
              <a:off x="5853515" y="3642360"/>
              <a:ext cx="274611" cy="45721"/>
            </a:xfrm>
            <a:custGeom>
              <a:avLst/>
              <a:gdLst/>
              <a:ahLst/>
              <a:cxnLst/>
              <a:rect l="0" t="0" r="0" b="0"/>
              <a:pathLst>
                <a:path w="274611" h="45721">
                  <a:moveTo>
                    <a:pt x="0" y="45720"/>
                  </a:moveTo>
                  <a:lnTo>
                    <a:pt x="0" y="41675"/>
                  </a:lnTo>
                  <a:lnTo>
                    <a:pt x="847" y="39637"/>
                  </a:lnTo>
                  <a:lnTo>
                    <a:pt x="2260" y="37431"/>
                  </a:lnTo>
                  <a:lnTo>
                    <a:pt x="6568" y="31854"/>
                  </a:lnTo>
                  <a:lnTo>
                    <a:pt x="11677" y="31090"/>
                  </a:lnTo>
                  <a:lnTo>
                    <a:pt x="15412" y="30887"/>
                  </a:lnTo>
                  <a:lnTo>
                    <a:pt x="19598" y="29905"/>
                  </a:lnTo>
                  <a:lnTo>
                    <a:pt x="24083" y="28403"/>
                  </a:lnTo>
                  <a:lnTo>
                    <a:pt x="28770" y="26556"/>
                  </a:lnTo>
                  <a:lnTo>
                    <a:pt x="40755" y="22245"/>
                  </a:lnTo>
                  <a:lnTo>
                    <a:pt x="47511" y="19910"/>
                  </a:lnTo>
                  <a:lnTo>
                    <a:pt x="53711" y="18353"/>
                  </a:lnTo>
                  <a:lnTo>
                    <a:pt x="59539" y="17316"/>
                  </a:lnTo>
                  <a:lnTo>
                    <a:pt x="65119" y="16624"/>
                  </a:lnTo>
                  <a:lnTo>
                    <a:pt x="71382" y="15316"/>
                  </a:lnTo>
                  <a:lnTo>
                    <a:pt x="78100" y="13597"/>
                  </a:lnTo>
                  <a:lnTo>
                    <a:pt x="85121" y="11605"/>
                  </a:lnTo>
                  <a:lnTo>
                    <a:pt x="92345" y="10277"/>
                  </a:lnTo>
                  <a:lnTo>
                    <a:pt x="99704" y="9392"/>
                  </a:lnTo>
                  <a:lnTo>
                    <a:pt x="107151" y="8801"/>
                  </a:lnTo>
                  <a:lnTo>
                    <a:pt x="115508" y="8407"/>
                  </a:lnTo>
                  <a:lnTo>
                    <a:pt x="133832" y="7970"/>
                  </a:lnTo>
                  <a:lnTo>
                    <a:pt x="244404" y="7621"/>
                  </a:lnTo>
                  <a:lnTo>
                    <a:pt x="251083" y="6774"/>
                  </a:lnTo>
                  <a:lnTo>
                    <a:pt x="257229" y="5363"/>
                  </a:lnTo>
                  <a:lnTo>
                    <a:pt x="27461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2" name="SMARTInkAnnotation234"/>
            <p:cNvSpPr/>
            <p:nvPr/>
          </p:nvSpPr>
          <p:spPr>
            <a:xfrm>
              <a:off x="5777234" y="3810000"/>
              <a:ext cx="289868" cy="30481"/>
            </a:xfrm>
            <a:custGeom>
              <a:avLst/>
              <a:gdLst/>
              <a:ahLst/>
              <a:cxnLst/>
              <a:rect l="0" t="0" r="0" b="0"/>
              <a:pathLst>
                <a:path w="289868" h="30481">
                  <a:moveTo>
                    <a:pt x="0" y="30480"/>
                  </a:moveTo>
                  <a:lnTo>
                    <a:pt x="24720" y="30480"/>
                  </a:lnTo>
                  <a:lnTo>
                    <a:pt x="28346" y="29633"/>
                  </a:lnTo>
                  <a:lnTo>
                    <a:pt x="32459" y="28223"/>
                  </a:lnTo>
                  <a:lnTo>
                    <a:pt x="36895" y="26435"/>
                  </a:lnTo>
                  <a:lnTo>
                    <a:pt x="42396" y="25243"/>
                  </a:lnTo>
                  <a:lnTo>
                    <a:pt x="48605" y="24449"/>
                  </a:lnTo>
                  <a:lnTo>
                    <a:pt x="55288" y="23919"/>
                  </a:lnTo>
                  <a:lnTo>
                    <a:pt x="62286" y="23566"/>
                  </a:lnTo>
                  <a:lnTo>
                    <a:pt x="76842" y="23174"/>
                  </a:lnTo>
                  <a:lnTo>
                    <a:pt x="85130" y="22223"/>
                  </a:lnTo>
                  <a:lnTo>
                    <a:pt x="94046" y="20742"/>
                  </a:lnTo>
                  <a:lnTo>
                    <a:pt x="103381" y="18908"/>
                  </a:lnTo>
                  <a:lnTo>
                    <a:pt x="112146" y="17685"/>
                  </a:lnTo>
                  <a:lnTo>
                    <a:pt x="120532" y="16870"/>
                  </a:lnTo>
                  <a:lnTo>
                    <a:pt x="128666" y="16327"/>
                  </a:lnTo>
                  <a:lnTo>
                    <a:pt x="136631" y="15965"/>
                  </a:lnTo>
                  <a:lnTo>
                    <a:pt x="152262" y="15562"/>
                  </a:lnTo>
                  <a:lnTo>
                    <a:pt x="198304" y="15268"/>
                  </a:lnTo>
                  <a:lnTo>
                    <a:pt x="205940" y="14412"/>
                  </a:lnTo>
                  <a:lnTo>
                    <a:pt x="213575" y="12995"/>
                  </a:lnTo>
                  <a:lnTo>
                    <a:pt x="221206" y="11204"/>
                  </a:lnTo>
                  <a:lnTo>
                    <a:pt x="227990" y="10009"/>
                  </a:lnTo>
                  <a:lnTo>
                    <a:pt x="234207" y="9212"/>
                  </a:lnTo>
                  <a:lnTo>
                    <a:pt x="240046" y="8682"/>
                  </a:lnTo>
                  <a:lnTo>
                    <a:pt x="245635" y="8328"/>
                  </a:lnTo>
                  <a:lnTo>
                    <a:pt x="256366" y="7934"/>
                  </a:lnTo>
                  <a:lnTo>
                    <a:pt x="261599" y="6983"/>
                  </a:lnTo>
                  <a:lnTo>
                    <a:pt x="266784" y="5502"/>
                  </a:lnTo>
                  <a:lnTo>
                    <a:pt x="271936" y="3668"/>
                  </a:lnTo>
                  <a:lnTo>
                    <a:pt x="276217" y="2446"/>
                  </a:lnTo>
                  <a:lnTo>
                    <a:pt x="279920" y="1630"/>
                  </a:lnTo>
                  <a:lnTo>
                    <a:pt x="28986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3" name="SMARTInkAnnotation235"/>
            <p:cNvSpPr/>
            <p:nvPr/>
          </p:nvSpPr>
          <p:spPr>
            <a:xfrm>
              <a:off x="6517707" y="3192780"/>
              <a:ext cx="274060" cy="144676"/>
            </a:xfrm>
            <a:custGeom>
              <a:avLst/>
              <a:gdLst/>
              <a:ahLst/>
              <a:cxnLst/>
              <a:rect l="0" t="0" r="0" b="0"/>
              <a:pathLst>
                <a:path w="274060" h="144676">
                  <a:moveTo>
                    <a:pt x="106242" y="0"/>
                  </a:moveTo>
                  <a:lnTo>
                    <a:pt x="106242" y="7306"/>
                  </a:lnTo>
                  <a:lnTo>
                    <a:pt x="102193" y="11572"/>
                  </a:lnTo>
                  <a:lnTo>
                    <a:pt x="100153" y="14488"/>
                  </a:lnTo>
                  <a:lnTo>
                    <a:pt x="97944" y="18125"/>
                  </a:lnTo>
                  <a:lnTo>
                    <a:pt x="95625" y="22244"/>
                  </a:lnTo>
                  <a:lnTo>
                    <a:pt x="93231" y="25835"/>
                  </a:lnTo>
                  <a:lnTo>
                    <a:pt x="90787" y="29077"/>
                  </a:lnTo>
                  <a:lnTo>
                    <a:pt x="88311" y="32085"/>
                  </a:lnTo>
                  <a:lnTo>
                    <a:pt x="85813" y="35783"/>
                  </a:lnTo>
                  <a:lnTo>
                    <a:pt x="83299" y="39942"/>
                  </a:lnTo>
                  <a:lnTo>
                    <a:pt x="80776" y="44408"/>
                  </a:lnTo>
                  <a:lnTo>
                    <a:pt x="77399" y="49079"/>
                  </a:lnTo>
                  <a:lnTo>
                    <a:pt x="73452" y="53886"/>
                  </a:lnTo>
                  <a:lnTo>
                    <a:pt x="69127" y="58784"/>
                  </a:lnTo>
                  <a:lnTo>
                    <a:pt x="59799" y="68742"/>
                  </a:lnTo>
                  <a:lnTo>
                    <a:pt x="35805" y="93155"/>
                  </a:lnTo>
                  <a:lnTo>
                    <a:pt x="5723" y="123270"/>
                  </a:lnTo>
                  <a:lnTo>
                    <a:pt x="3632" y="126206"/>
                  </a:lnTo>
                  <a:lnTo>
                    <a:pt x="2238" y="129011"/>
                  </a:lnTo>
                  <a:lnTo>
                    <a:pt x="0" y="135551"/>
                  </a:lnTo>
                  <a:lnTo>
                    <a:pt x="663" y="136934"/>
                  </a:lnTo>
                  <a:lnTo>
                    <a:pt x="3662" y="140728"/>
                  </a:lnTo>
                  <a:lnTo>
                    <a:pt x="6496" y="142079"/>
                  </a:lnTo>
                  <a:lnTo>
                    <a:pt x="14163" y="143580"/>
                  </a:lnTo>
                  <a:lnTo>
                    <a:pt x="18582" y="143980"/>
                  </a:lnTo>
                  <a:lnTo>
                    <a:pt x="23223" y="144247"/>
                  </a:lnTo>
                  <a:lnTo>
                    <a:pt x="28013" y="144425"/>
                  </a:lnTo>
                  <a:lnTo>
                    <a:pt x="50950" y="144675"/>
                  </a:lnTo>
                  <a:lnTo>
                    <a:pt x="59210" y="143863"/>
                  </a:lnTo>
                  <a:lnTo>
                    <a:pt x="67259" y="142476"/>
                  </a:lnTo>
                  <a:lnTo>
                    <a:pt x="75168" y="140704"/>
                  </a:lnTo>
                  <a:lnTo>
                    <a:pt x="84679" y="139522"/>
                  </a:lnTo>
                  <a:lnTo>
                    <a:pt x="95256" y="138735"/>
                  </a:lnTo>
                  <a:lnTo>
                    <a:pt x="106547" y="138210"/>
                  </a:lnTo>
                  <a:lnTo>
                    <a:pt x="118310" y="137013"/>
                  </a:lnTo>
                  <a:lnTo>
                    <a:pt x="130391" y="135369"/>
                  </a:lnTo>
                  <a:lnTo>
                    <a:pt x="142684" y="133426"/>
                  </a:lnTo>
                  <a:lnTo>
                    <a:pt x="154268" y="132131"/>
                  </a:lnTo>
                  <a:lnTo>
                    <a:pt x="165381" y="131267"/>
                  </a:lnTo>
                  <a:lnTo>
                    <a:pt x="176180" y="130691"/>
                  </a:lnTo>
                  <a:lnTo>
                    <a:pt x="186770" y="129461"/>
                  </a:lnTo>
                  <a:lnTo>
                    <a:pt x="197220" y="127794"/>
                  </a:lnTo>
                  <a:lnTo>
                    <a:pt x="207576" y="125836"/>
                  </a:lnTo>
                  <a:lnTo>
                    <a:pt x="217871" y="124531"/>
                  </a:lnTo>
                  <a:lnTo>
                    <a:pt x="228125" y="123660"/>
                  </a:lnTo>
                  <a:lnTo>
                    <a:pt x="246864" y="122694"/>
                  </a:lnTo>
                  <a:lnTo>
                    <a:pt x="274059" y="1219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4" name="SMARTInkAnnotation236"/>
            <p:cNvSpPr/>
            <p:nvPr/>
          </p:nvSpPr>
          <p:spPr>
            <a:xfrm>
              <a:off x="6692650" y="3169920"/>
              <a:ext cx="83861" cy="327661"/>
            </a:xfrm>
            <a:custGeom>
              <a:avLst/>
              <a:gdLst/>
              <a:ahLst/>
              <a:cxnLst/>
              <a:rect l="0" t="0" r="0" b="0"/>
              <a:pathLst>
                <a:path w="83861" h="327661">
                  <a:moveTo>
                    <a:pt x="83860" y="0"/>
                  </a:moveTo>
                  <a:lnTo>
                    <a:pt x="83860" y="14651"/>
                  </a:lnTo>
                  <a:lnTo>
                    <a:pt x="81601" y="23727"/>
                  </a:lnTo>
                  <a:lnTo>
                    <a:pt x="79811" y="28518"/>
                  </a:lnTo>
                  <a:lnTo>
                    <a:pt x="78618" y="34252"/>
                  </a:lnTo>
                  <a:lnTo>
                    <a:pt x="77822" y="40614"/>
                  </a:lnTo>
                  <a:lnTo>
                    <a:pt x="77293" y="47396"/>
                  </a:lnTo>
                  <a:lnTo>
                    <a:pt x="76091" y="53611"/>
                  </a:lnTo>
                  <a:lnTo>
                    <a:pt x="74443" y="59447"/>
                  </a:lnTo>
                  <a:lnTo>
                    <a:pt x="72498" y="65032"/>
                  </a:lnTo>
                  <a:lnTo>
                    <a:pt x="70353" y="72141"/>
                  </a:lnTo>
                  <a:lnTo>
                    <a:pt x="63284" y="97481"/>
                  </a:lnTo>
                  <a:lnTo>
                    <a:pt x="55820" y="122298"/>
                  </a:lnTo>
                  <a:lnTo>
                    <a:pt x="50775" y="140997"/>
                  </a:lnTo>
                  <a:lnTo>
                    <a:pt x="47395" y="150725"/>
                  </a:lnTo>
                  <a:lnTo>
                    <a:pt x="43447" y="160596"/>
                  </a:lnTo>
                  <a:lnTo>
                    <a:pt x="39119" y="170564"/>
                  </a:lnTo>
                  <a:lnTo>
                    <a:pt x="35387" y="180596"/>
                  </a:lnTo>
                  <a:lnTo>
                    <a:pt x="32050" y="190671"/>
                  </a:lnTo>
                  <a:lnTo>
                    <a:pt x="28979" y="200774"/>
                  </a:lnTo>
                  <a:lnTo>
                    <a:pt x="25236" y="210049"/>
                  </a:lnTo>
                  <a:lnTo>
                    <a:pt x="21045" y="218773"/>
                  </a:lnTo>
                  <a:lnTo>
                    <a:pt x="16557" y="227128"/>
                  </a:lnTo>
                  <a:lnTo>
                    <a:pt x="12717" y="235239"/>
                  </a:lnTo>
                  <a:lnTo>
                    <a:pt x="9310" y="243186"/>
                  </a:lnTo>
                  <a:lnTo>
                    <a:pt x="6190" y="251024"/>
                  </a:lnTo>
                  <a:lnTo>
                    <a:pt x="4111" y="258789"/>
                  </a:lnTo>
                  <a:lnTo>
                    <a:pt x="2724" y="266506"/>
                  </a:lnTo>
                  <a:lnTo>
                    <a:pt x="1800" y="274191"/>
                  </a:lnTo>
                  <a:lnTo>
                    <a:pt x="1184" y="281007"/>
                  </a:lnTo>
                  <a:lnTo>
                    <a:pt x="772" y="287245"/>
                  </a:lnTo>
                  <a:lnTo>
                    <a:pt x="317" y="298691"/>
                  </a:lnTo>
                  <a:lnTo>
                    <a:pt x="23" y="317579"/>
                  </a:lnTo>
                  <a:lnTo>
                    <a:pt x="0" y="320939"/>
                  </a:lnTo>
                  <a:lnTo>
                    <a:pt x="831" y="323179"/>
                  </a:lnTo>
                  <a:lnTo>
                    <a:pt x="2233" y="324673"/>
                  </a:lnTo>
                  <a:lnTo>
                    <a:pt x="7580" y="3276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5" name="SMARTInkAnnotation237"/>
            <p:cNvSpPr/>
            <p:nvPr/>
          </p:nvSpPr>
          <p:spPr>
            <a:xfrm>
              <a:off x="6959584" y="3360420"/>
              <a:ext cx="289867" cy="15242"/>
            </a:xfrm>
            <a:custGeom>
              <a:avLst/>
              <a:gdLst/>
              <a:ahLst/>
              <a:cxnLst/>
              <a:rect l="0" t="0" r="0" b="0"/>
              <a:pathLst>
                <a:path w="289867" h="15242">
                  <a:moveTo>
                    <a:pt x="0" y="15241"/>
                  </a:moveTo>
                  <a:lnTo>
                    <a:pt x="28548" y="15241"/>
                  </a:lnTo>
                  <a:lnTo>
                    <a:pt x="34288" y="14394"/>
                  </a:lnTo>
                  <a:lnTo>
                    <a:pt x="40658" y="12983"/>
                  </a:lnTo>
                  <a:lnTo>
                    <a:pt x="47446" y="11195"/>
                  </a:lnTo>
                  <a:lnTo>
                    <a:pt x="53668" y="10003"/>
                  </a:lnTo>
                  <a:lnTo>
                    <a:pt x="59509" y="9209"/>
                  </a:lnTo>
                  <a:lnTo>
                    <a:pt x="65100" y="8679"/>
                  </a:lnTo>
                  <a:lnTo>
                    <a:pt x="71369" y="8326"/>
                  </a:lnTo>
                  <a:lnTo>
                    <a:pt x="85116" y="7934"/>
                  </a:lnTo>
                  <a:lnTo>
                    <a:pt x="270430" y="7620"/>
                  </a:lnTo>
                  <a:lnTo>
                    <a:pt x="275213" y="6774"/>
                  </a:lnTo>
                  <a:lnTo>
                    <a:pt x="279249" y="5363"/>
                  </a:lnTo>
                  <a:lnTo>
                    <a:pt x="289866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6" name="SMARTInkAnnotation238"/>
            <p:cNvSpPr/>
            <p:nvPr/>
          </p:nvSpPr>
          <p:spPr>
            <a:xfrm>
              <a:off x="7394384" y="3208020"/>
              <a:ext cx="22884" cy="228601"/>
            </a:xfrm>
            <a:custGeom>
              <a:avLst/>
              <a:gdLst/>
              <a:ahLst/>
              <a:cxnLst/>
              <a:rect l="0" t="0" r="0" b="0"/>
              <a:pathLst>
                <a:path w="22884" h="228601">
                  <a:moveTo>
                    <a:pt x="22883" y="0"/>
                  </a:moveTo>
                  <a:lnTo>
                    <a:pt x="18834" y="4046"/>
                  </a:lnTo>
                  <a:lnTo>
                    <a:pt x="17642" y="6084"/>
                  </a:lnTo>
                  <a:lnTo>
                    <a:pt x="16847" y="8289"/>
                  </a:lnTo>
                  <a:lnTo>
                    <a:pt x="16316" y="10606"/>
                  </a:lnTo>
                  <a:lnTo>
                    <a:pt x="15727" y="15439"/>
                  </a:lnTo>
                  <a:lnTo>
                    <a:pt x="15465" y="20409"/>
                  </a:lnTo>
                  <a:lnTo>
                    <a:pt x="15349" y="25439"/>
                  </a:lnTo>
                  <a:lnTo>
                    <a:pt x="15264" y="51250"/>
                  </a:lnTo>
                  <a:lnTo>
                    <a:pt x="14415" y="56180"/>
                  </a:lnTo>
                  <a:lnTo>
                    <a:pt x="13000" y="61160"/>
                  </a:lnTo>
                  <a:lnTo>
                    <a:pt x="11210" y="66174"/>
                  </a:lnTo>
                  <a:lnTo>
                    <a:pt x="10015" y="72056"/>
                  </a:lnTo>
                  <a:lnTo>
                    <a:pt x="9220" y="78518"/>
                  </a:lnTo>
                  <a:lnTo>
                    <a:pt x="8690" y="85365"/>
                  </a:lnTo>
                  <a:lnTo>
                    <a:pt x="8335" y="91623"/>
                  </a:lnTo>
                  <a:lnTo>
                    <a:pt x="7943" y="103093"/>
                  </a:lnTo>
                  <a:lnTo>
                    <a:pt x="7722" y="123115"/>
                  </a:lnTo>
                  <a:lnTo>
                    <a:pt x="6843" y="129491"/>
                  </a:lnTo>
                  <a:lnTo>
                    <a:pt x="5410" y="135434"/>
                  </a:lnTo>
                  <a:lnTo>
                    <a:pt x="3607" y="141089"/>
                  </a:lnTo>
                  <a:lnTo>
                    <a:pt x="2405" y="147400"/>
                  </a:lnTo>
                  <a:lnTo>
                    <a:pt x="1603" y="154146"/>
                  </a:lnTo>
                  <a:lnTo>
                    <a:pt x="1069" y="161184"/>
                  </a:lnTo>
                  <a:lnTo>
                    <a:pt x="713" y="167570"/>
                  </a:lnTo>
                  <a:lnTo>
                    <a:pt x="317" y="179180"/>
                  </a:lnTo>
                  <a:lnTo>
                    <a:pt x="62" y="200431"/>
                  </a:lnTo>
                  <a:lnTo>
                    <a:pt x="0" y="2286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7" name="SMARTInkAnnotation239"/>
            <p:cNvSpPr/>
            <p:nvPr/>
          </p:nvSpPr>
          <p:spPr>
            <a:xfrm>
              <a:off x="6471388" y="3642360"/>
              <a:ext cx="1106071" cy="76201"/>
            </a:xfrm>
            <a:custGeom>
              <a:avLst/>
              <a:gdLst/>
              <a:ahLst/>
              <a:cxnLst/>
              <a:rect l="0" t="0" r="0" b="0"/>
              <a:pathLst>
                <a:path w="1106071" h="76201">
                  <a:moveTo>
                    <a:pt x="0" y="76200"/>
                  </a:moveTo>
                  <a:lnTo>
                    <a:pt x="121219" y="76200"/>
                  </a:lnTo>
                  <a:lnTo>
                    <a:pt x="147954" y="73943"/>
                  </a:lnTo>
                  <a:lnTo>
                    <a:pt x="162203" y="72155"/>
                  </a:lnTo>
                  <a:lnTo>
                    <a:pt x="191597" y="70169"/>
                  </a:lnTo>
                  <a:lnTo>
                    <a:pt x="221611" y="69286"/>
                  </a:lnTo>
                  <a:lnTo>
                    <a:pt x="251903" y="68894"/>
                  </a:lnTo>
                  <a:lnTo>
                    <a:pt x="267947" y="67943"/>
                  </a:lnTo>
                  <a:lnTo>
                    <a:pt x="284577" y="66462"/>
                  </a:lnTo>
                  <a:lnTo>
                    <a:pt x="301595" y="64628"/>
                  </a:lnTo>
                  <a:lnTo>
                    <a:pt x="318876" y="63405"/>
                  </a:lnTo>
                  <a:lnTo>
                    <a:pt x="336327" y="62590"/>
                  </a:lnTo>
                  <a:lnTo>
                    <a:pt x="372388" y="61684"/>
                  </a:lnTo>
                  <a:lnTo>
                    <a:pt x="411016" y="61282"/>
                  </a:lnTo>
                  <a:lnTo>
                    <a:pt x="430812" y="60328"/>
                  </a:lnTo>
                  <a:lnTo>
                    <a:pt x="450787" y="58846"/>
                  </a:lnTo>
                  <a:lnTo>
                    <a:pt x="470885" y="57010"/>
                  </a:lnTo>
                  <a:lnTo>
                    <a:pt x="491065" y="55787"/>
                  </a:lnTo>
                  <a:lnTo>
                    <a:pt x="531567" y="54428"/>
                  </a:lnTo>
                  <a:lnTo>
                    <a:pt x="551012" y="53219"/>
                  </a:lnTo>
                  <a:lnTo>
                    <a:pt x="569910" y="51566"/>
                  </a:lnTo>
                  <a:lnTo>
                    <a:pt x="606727" y="47471"/>
                  </a:lnTo>
                  <a:lnTo>
                    <a:pt x="642867" y="42830"/>
                  </a:lnTo>
                  <a:lnTo>
                    <a:pt x="660810" y="41254"/>
                  </a:lnTo>
                  <a:lnTo>
                    <a:pt x="678706" y="40202"/>
                  </a:lnTo>
                  <a:lnTo>
                    <a:pt x="696569" y="39501"/>
                  </a:lnTo>
                  <a:lnTo>
                    <a:pt x="714410" y="38187"/>
                  </a:lnTo>
                  <a:lnTo>
                    <a:pt x="732238" y="36465"/>
                  </a:lnTo>
                  <a:lnTo>
                    <a:pt x="750056" y="34470"/>
                  </a:lnTo>
                  <a:lnTo>
                    <a:pt x="783414" y="29996"/>
                  </a:lnTo>
                  <a:lnTo>
                    <a:pt x="850315" y="20225"/>
                  </a:lnTo>
                  <a:lnTo>
                    <a:pt x="866915" y="18563"/>
                  </a:lnTo>
                  <a:lnTo>
                    <a:pt x="898918" y="16717"/>
                  </a:lnTo>
                  <a:lnTo>
                    <a:pt x="927834" y="15897"/>
                  </a:lnTo>
                  <a:lnTo>
                    <a:pt x="955659" y="14686"/>
                  </a:lnTo>
                  <a:lnTo>
                    <a:pt x="970199" y="13177"/>
                  </a:lnTo>
                  <a:lnTo>
                    <a:pt x="984976" y="11325"/>
                  </a:lnTo>
                  <a:lnTo>
                    <a:pt x="1010438" y="9267"/>
                  </a:lnTo>
                  <a:lnTo>
                    <a:pt x="1041572" y="8108"/>
                  </a:lnTo>
                  <a:lnTo>
                    <a:pt x="1059606" y="6991"/>
                  </a:lnTo>
                  <a:lnTo>
                    <a:pt x="1069161" y="5507"/>
                  </a:lnTo>
                  <a:lnTo>
                    <a:pt x="1078922" y="3672"/>
                  </a:lnTo>
                  <a:lnTo>
                    <a:pt x="1092026" y="1632"/>
                  </a:lnTo>
                  <a:lnTo>
                    <a:pt x="110607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8" name="SMARTInkAnnotation240"/>
            <p:cNvSpPr/>
            <p:nvPr/>
          </p:nvSpPr>
          <p:spPr>
            <a:xfrm>
              <a:off x="6402839" y="3916680"/>
              <a:ext cx="224164" cy="235632"/>
            </a:xfrm>
            <a:custGeom>
              <a:avLst/>
              <a:gdLst/>
              <a:ahLst/>
              <a:cxnLst/>
              <a:rect l="0" t="0" r="0" b="0"/>
              <a:pathLst>
                <a:path w="224164" h="235632">
                  <a:moveTo>
                    <a:pt x="38036" y="0"/>
                  </a:moveTo>
                  <a:lnTo>
                    <a:pt x="38036" y="17912"/>
                  </a:lnTo>
                  <a:lnTo>
                    <a:pt x="37189" y="20408"/>
                  </a:lnTo>
                  <a:lnTo>
                    <a:pt x="33987" y="25439"/>
                  </a:lnTo>
                  <a:lnTo>
                    <a:pt x="31998" y="30498"/>
                  </a:lnTo>
                  <a:lnTo>
                    <a:pt x="30267" y="36415"/>
                  </a:lnTo>
                  <a:lnTo>
                    <a:pt x="28620" y="40363"/>
                  </a:lnTo>
                  <a:lnTo>
                    <a:pt x="26673" y="44689"/>
                  </a:lnTo>
                  <a:lnTo>
                    <a:pt x="22250" y="54011"/>
                  </a:lnTo>
                  <a:lnTo>
                    <a:pt x="19884" y="58867"/>
                  </a:lnTo>
                  <a:lnTo>
                    <a:pt x="17459" y="62952"/>
                  </a:lnTo>
                  <a:lnTo>
                    <a:pt x="12505" y="69748"/>
                  </a:lnTo>
                  <a:lnTo>
                    <a:pt x="9738" y="75590"/>
                  </a:lnTo>
                  <a:lnTo>
                    <a:pt x="8999" y="78334"/>
                  </a:lnTo>
                  <a:lnTo>
                    <a:pt x="5920" y="83640"/>
                  </a:lnTo>
                  <a:lnTo>
                    <a:pt x="0" y="91305"/>
                  </a:lnTo>
                  <a:lnTo>
                    <a:pt x="3976" y="87355"/>
                  </a:lnTo>
                  <a:lnTo>
                    <a:pt x="10468" y="83134"/>
                  </a:lnTo>
                  <a:lnTo>
                    <a:pt x="14571" y="80822"/>
                  </a:lnTo>
                  <a:lnTo>
                    <a:pt x="23652" y="75997"/>
                  </a:lnTo>
                  <a:lnTo>
                    <a:pt x="28448" y="73525"/>
                  </a:lnTo>
                  <a:lnTo>
                    <a:pt x="34186" y="71030"/>
                  </a:lnTo>
                  <a:lnTo>
                    <a:pt x="40555" y="68520"/>
                  </a:lnTo>
                  <a:lnTo>
                    <a:pt x="47344" y="66000"/>
                  </a:lnTo>
                  <a:lnTo>
                    <a:pt x="55260" y="62626"/>
                  </a:lnTo>
                  <a:lnTo>
                    <a:pt x="73095" y="54363"/>
                  </a:lnTo>
                  <a:lnTo>
                    <a:pt x="81751" y="51482"/>
                  </a:lnTo>
                  <a:lnTo>
                    <a:pt x="90064" y="49562"/>
                  </a:lnTo>
                  <a:lnTo>
                    <a:pt x="98148" y="48281"/>
                  </a:lnTo>
                  <a:lnTo>
                    <a:pt x="106080" y="47428"/>
                  </a:lnTo>
                  <a:lnTo>
                    <a:pt x="113911" y="46858"/>
                  </a:lnTo>
                  <a:lnTo>
                    <a:pt x="121675" y="46479"/>
                  </a:lnTo>
                  <a:lnTo>
                    <a:pt x="128545" y="47919"/>
                  </a:lnTo>
                  <a:lnTo>
                    <a:pt x="134821" y="50573"/>
                  </a:lnTo>
                  <a:lnTo>
                    <a:pt x="140700" y="54035"/>
                  </a:lnTo>
                  <a:lnTo>
                    <a:pt x="148010" y="57190"/>
                  </a:lnTo>
                  <a:lnTo>
                    <a:pt x="156272" y="60140"/>
                  </a:lnTo>
                  <a:lnTo>
                    <a:pt x="165172" y="62953"/>
                  </a:lnTo>
                  <a:lnTo>
                    <a:pt x="172799" y="66523"/>
                  </a:lnTo>
                  <a:lnTo>
                    <a:pt x="179580" y="70595"/>
                  </a:lnTo>
                  <a:lnTo>
                    <a:pt x="185795" y="75004"/>
                  </a:lnTo>
                  <a:lnTo>
                    <a:pt x="191634" y="80482"/>
                  </a:lnTo>
                  <a:lnTo>
                    <a:pt x="197222" y="86675"/>
                  </a:lnTo>
                  <a:lnTo>
                    <a:pt x="202642" y="93343"/>
                  </a:lnTo>
                  <a:lnTo>
                    <a:pt x="207102" y="100329"/>
                  </a:lnTo>
                  <a:lnTo>
                    <a:pt x="210926" y="107526"/>
                  </a:lnTo>
                  <a:lnTo>
                    <a:pt x="214320" y="114864"/>
                  </a:lnTo>
                  <a:lnTo>
                    <a:pt x="217431" y="122296"/>
                  </a:lnTo>
                  <a:lnTo>
                    <a:pt x="220353" y="129791"/>
                  </a:lnTo>
                  <a:lnTo>
                    <a:pt x="223148" y="137327"/>
                  </a:lnTo>
                  <a:lnTo>
                    <a:pt x="224163" y="144891"/>
                  </a:lnTo>
                  <a:lnTo>
                    <a:pt x="223994" y="152474"/>
                  </a:lnTo>
                  <a:lnTo>
                    <a:pt x="223033" y="160070"/>
                  </a:lnTo>
                  <a:lnTo>
                    <a:pt x="221544" y="167673"/>
                  </a:lnTo>
                  <a:lnTo>
                    <a:pt x="219704" y="175282"/>
                  </a:lnTo>
                  <a:lnTo>
                    <a:pt x="217631" y="182895"/>
                  </a:lnTo>
                  <a:lnTo>
                    <a:pt x="215400" y="189663"/>
                  </a:lnTo>
                  <a:lnTo>
                    <a:pt x="213066" y="195869"/>
                  </a:lnTo>
                  <a:lnTo>
                    <a:pt x="210662" y="201699"/>
                  </a:lnTo>
                  <a:lnTo>
                    <a:pt x="207364" y="207280"/>
                  </a:lnTo>
                  <a:lnTo>
                    <a:pt x="203470" y="212693"/>
                  </a:lnTo>
                  <a:lnTo>
                    <a:pt x="199181" y="217996"/>
                  </a:lnTo>
                  <a:lnTo>
                    <a:pt x="193776" y="222377"/>
                  </a:lnTo>
                  <a:lnTo>
                    <a:pt x="187632" y="226145"/>
                  </a:lnTo>
                  <a:lnTo>
                    <a:pt x="180992" y="229503"/>
                  </a:lnTo>
                  <a:lnTo>
                    <a:pt x="174024" y="231743"/>
                  </a:lnTo>
                  <a:lnTo>
                    <a:pt x="166835" y="233235"/>
                  </a:lnTo>
                  <a:lnTo>
                    <a:pt x="159500" y="234230"/>
                  </a:lnTo>
                  <a:lnTo>
                    <a:pt x="152067" y="234893"/>
                  </a:lnTo>
                  <a:lnTo>
                    <a:pt x="144569" y="235336"/>
                  </a:lnTo>
                  <a:lnTo>
                    <a:pt x="137028" y="235631"/>
                  </a:lnTo>
                  <a:lnTo>
                    <a:pt x="129458" y="234981"/>
                  </a:lnTo>
                  <a:lnTo>
                    <a:pt x="121868" y="233700"/>
                  </a:lnTo>
                  <a:lnTo>
                    <a:pt x="114266" y="232000"/>
                  </a:lnTo>
                  <a:lnTo>
                    <a:pt x="107503" y="230867"/>
                  </a:lnTo>
                  <a:lnTo>
                    <a:pt x="101298" y="230111"/>
                  </a:lnTo>
                  <a:lnTo>
                    <a:pt x="95467" y="229608"/>
                  </a:lnTo>
                  <a:lnTo>
                    <a:pt x="89884" y="228426"/>
                  </a:lnTo>
                  <a:lnTo>
                    <a:pt x="84468" y="226790"/>
                  </a:lnTo>
                  <a:lnTo>
                    <a:pt x="68549" y="2209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9" name="SMARTInkAnnotation241"/>
            <p:cNvSpPr/>
            <p:nvPr/>
          </p:nvSpPr>
          <p:spPr>
            <a:xfrm>
              <a:off x="6417992" y="3856071"/>
              <a:ext cx="312751" cy="45370"/>
            </a:xfrm>
            <a:custGeom>
              <a:avLst/>
              <a:gdLst/>
              <a:ahLst/>
              <a:cxnLst/>
              <a:rect l="0" t="0" r="0" b="0"/>
              <a:pathLst>
                <a:path w="312751" h="45370">
                  <a:moveTo>
                    <a:pt x="0" y="45369"/>
                  </a:moveTo>
                  <a:lnTo>
                    <a:pt x="10617" y="45369"/>
                  </a:lnTo>
                  <a:lnTo>
                    <a:pt x="14706" y="44522"/>
                  </a:lnTo>
                  <a:lnTo>
                    <a:pt x="19974" y="43112"/>
                  </a:lnTo>
                  <a:lnTo>
                    <a:pt x="26029" y="41324"/>
                  </a:lnTo>
                  <a:lnTo>
                    <a:pt x="32609" y="40132"/>
                  </a:lnTo>
                  <a:lnTo>
                    <a:pt x="39538" y="39338"/>
                  </a:lnTo>
                  <a:lnTo>
                    <a:pt x="46699" y="38808"/>
                  </a:lnTo>
                  <a:lnTo>
                    <a:pt x="54865" y="37608"/>
                  </a:lnTo>
                  <a:lnTo>
                    <a:pt x="63698" y="35962"/>
                  </a:lnTo>
                  <a:lnTo>
                    <a:pt x="82554" y="31875"/>
                  </a:lnTo>
                  <a:lnTo>
                    <a:pt x="102236" y="27236"/>
                  </a:lnTo>
                  <a:lnTo>
                    <a:pt x="112230" y="25660"/>
                  </a:lnTo>
                  <a:lnTo>
                    <a:pt x="122284" y="24610"/>
                  </a:lnTo>
                  <a:lnTo>
                    <a:pt x="132376" y="23910"/>
                  </a:lnTo>
                  <a:lnTo>
                    <a:pt x="143342" y="22597"/>
                  </a:lnTo>
                  <a:lnTo>
                    <a:pt x="154891" y="20873"/>
                  </a:lnTo>
                  <a:lnTo>
                    <a:pt x="166828" y="18879"/>
                  </a:lnTo>
                  <a:lnTo>
                    <a:pt x="178176" y="16702"/>
                  </a:lnTo>
                  <a:lnTo>
                    <a:pt x="199825" y="12026"/>
                  </a:lnTo>
                  <a:lnTo>
                    <a:pt x="209497" y="10440"/>
                  </a:lnTo>
                  <a:lnTo>
                    <a:pt x="218488" y="9383"/>
                  </a:lnTo>
                  <a:lnTo>
                    <a:pt x="227024" y="8678"/>
                  </a:lnTo>
                  <a:lnTo>
                    <a:pt x="235258" y="7362"/>
                  </a:lnTo>
                  <a:lnTo>
                    <a:pt x="243290" y="5638"/>
                  </a:lnTo>
                  <a:lnTo>
                    <a:pt x="251187" y="3642"/>
                  </a:lnTo>
                  <a:lnTo>
                    <a:pt x="258995" y="2311"/>
                  </a:lnTo>
                  <a:lnTo>
                    <a:pt x="266743" y="1423"/>
                  </a:lnTo>
                  <a:lnTo>
                    <a:pt x="274450" y="832"/>
                  </a:lnTo>
                  <a:lnTo>
                    <a:pt x="281284" y="438"/>
                  </a:lnTo>
                  <a:lnTo>
                    <a:pt x="293398" y="0"/>
                  </a:lnTo>
                  <a:lnTo>
                    <a:pt x="298154" y="729"/>
                  </a:lnTo>
                  <a:lnTo>
                    <a:pt x="302171" y="2062"/>
                  </a:lnTo>
                  <a:lnTo>
                    <a:pt x="312750" y="726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0" name="SMARTInkAnnotation242"/>
            <p:cNvSpPr/>
            <p:nvPr/>
          </p:nvSpPr>
          <p:spPr>
            <a:xfrm>
              <a:off x="6776510" y="4000500"/>
              <a:ext cx="289868" cy="22860"/>
            </a:xfrm>
            <a:custGeom>
              <a:avLst/>
              <a:gdLst/>
              <a:ahLst/>
              <a:cxnLst/>
              <a:rect l="0" t="0" r="0" b="0"/>
              <a:pathLst>
                <a:path w="289868" h="22860">
                  <a:moveTo>
                    <a:pt x="0" y="22859"/>
                  </a:moveTo>
                  <a:lnTo>
                    <a:pt x="32598" y="22859"/>
                  </a:lnTo>
                  <a:lnTo>
                    <a:pt x="39531" y="22013"/>
                  </a:lnTo>
                  <a:lnTo>
                    <a:pt x="46696" y="20602"/>
                  </a:lnTo>
                  <a:lnTo>
                    <a:pt x="54014" y="18815"/>
                  </a:lnTo>
                  <a:lnTo>
                    <a:pt x="62284" y="17623"/>
                  </a:lnTo>
                  <a:lnTo>
                    <a:pt x="71188" y="16828"/>
                  </a:lnTo>
                  <a:lnTo>
                    <a:pt x="80514" y="16299"/>
                  </a:lnTo>
                  <a:lnTo>
                    <a:pt x="99916" y="15710"/>
                  </a:lnTo>
                  <a:lnTo>
                    <a:pt x="166355" y="15267"/>
                  </a:lnTo>
                  <a:lnTo>
                    <a:pt x="194318" y="15248"/>
                  </a:lnTo>
                  <a:lnTo>
                    <a:pt x="202436" y="14398"/>
                  </a:lnTo>
                  <a:lnTo>
                    <a:pt x="209543" y="12986"/>
                  </a:lnTo>
                  <a:lnTo>
                    <a:pt x="215976" y="11197"/>
                  </a:lnTo>
                  <a:lnTo>
                    <a:pt x="222808" y="10005"/>
                  </a:lnTo>
                  <a:lnTo>
                    <a:pt x="229904" y="9210"/>
                  </a:lnTo>
                  <a:lnTo>
                    <a:pt x="237178" y="8680"/>
                  </a:lnTo>
                  <a:lnTo>
                    <a:pt x="243724" y="8326"/>
                  </a:lnTo>
                  <a:lnTo>
                    <a:pt x="255514" y="7934"/>
                  </a:lnTo>
                  <a:lnTo>
                    <a:pt x="271684" y="7713"/>
                  </a:lnTo>
                  <a:lnTo>
                    <a:pt x="276050" y="6835"/>
                  </a:lnTo>
                  <a:lnTo>
                    <a:pt x="279808" y="5404"/>
                  </a:lnTo>
                  <a:lnTo>
                    <a:pt x="28986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1" name="SMARTInkAnnotation243"/>
            <p:cNvSpPr/>
            <p:nvPr/>
          </p:nvSpPr>
          <p:spPr>
            <a:xfrm>
              <a:off x="7012980" y="3848100"/>
              <a:ext cx="167818" cy="15241"/>
            </a:xfrm>
            <a:custGeom>
              <a:avLst/>
              <a:gdLst/>
              <a:ahLst/>
              <a:cxnLst/>
              <a:rect l="0" t="0" r="0" b="0"/>
              <a:pathLst>
                <a:path w="167818" h="15241">
                  <a:moveTo>
                    <a:pt x="0" y="0"/>
                  </a:moveTo>
                  <a:lnTo>
                    <a:pt x="65100" y="0"/>
                  </a:lnTo>
                  <a:lnTo>
                    <a:pt x="71370" y="847"/>
                  </a:lnTo>
                  <a:lnTo>
                    <a:pt x="78092" y="2258"/>
                  </a:lnTo>
                  <a:lnTo>
                    <a:pt x="85117" y="4045"/>
                  </a:lnTo>
                  <a:lnTo>
                    <a:pt x="92341" y="5237"/>
                  </a:lnTo>
                  <a:lnTo>
                    <a:pt x="99701" y="6031"/>
                  </a:lnTo>
                  <a:lnTo>
                    <a:pt x="107151" y="6561"/>
                  </a:lnTo>
                  <a:lnTo>
                    <a:pt x="113812" y="7760"/>
                  </a:lnTo>
                  <a:lnTo>
                    <a:pt x="119948" y="9407"/>
                  </a:lnTo>
                  <a:lnTo>
                    <a:pt x="125734" y="11352"/>
                  </a:lnTo>
                  <a:lnTo>
                    <a:pt x="132133" y="12648"/>
                  </a:lnTo>
                  <a:lnTo>
                    <a:pt x="138942" y="13512"/>
                  </a:lnTo>
                  <a:lnTo>
                    <a:pt x="151594" y="14472"/>
                  </a:lnTo>
                  <a:lnTo>
                    <a:pt x="167817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2" name="SMARTInkAnnotation244"/>
            <p:cNvSpPr/>
            <p:nvPr/>
          </p:nvSpPr>
          <p:spPr>
            <a:xfrm>
              <a:off x="7249451" y="3794760"/>
              <a:ext cx="152561" cy="60953"/>
            </a:xfrm>
            <a:custGeom>
              <a:avLst/>
              <a:gdLst/>
              <a:ahLst/>
              <a:cxnLst/>
              <a:rect l="0" t="0" r="0" b="0"/>
              <a:pathLst>
                <a:path w="152561" h="60953">
                  <a:moveTo>
                    <a:pt x="53396" y="0"/>
                  </a:moveTo>
                  <a:lnTo>
                    <a:pt x="49346" y="0"/>
                  </a:lnTo>
                  <a:lnTo>
                    <a:pt x="48154" y="847"/>
                  </a:lnTo>
                  <a:lnTo>
                    <a:pt x="47358" y="2257"/>
                  </a:lnTo>
                  <a:lnTo>
                    <a:pt x="46828" y="4045"/>
                  </a:lnTo>
                  <a:lnTo>
                    <a:pt x="45627" y="6084"/>
                  </a:lnTo>
                  <a:lnTo>
                    <a:pt x="43979" y="8289"/>
                  </a:lnTo>
                  <a:lnTo>
                    <a:pt x="39294" y="13866"/>
                  </a:lnTo>
                  <a:lnTo>
                    <a:pt x="38061" y="16018"/>
                  </a:lnTo>
                  <a:lnTo>
                    <a:pt x="34432" y="22924"/>
                  </a:lnTo>
                  <a:lnTo>
                    <a:pt x="32279" y="25442"/>
                  </a:lnTo>
                  <a:lnTo>
                    <a:pt x="29994" y="27121"/>
                  </a:lnTo>
                  <a:lnTo>
                    <a:pt x="27624" y="28241"/>
                  </a:lnTo>
                  <a:lnTo>
                    <a:pt x="25197" y="29834"/>
                  </a:lnTo>
                  <a:lnTo>
                    <a:pt x="22731" y="31742"/>
                  </a:lnTo>
                  <a:lnTo>
                    <a:pt x="20239" y="33861"/>
                  </a:lnTo>
                  <a:lnTo>
                    <a:pt x="17731" y="36121"/>
                  </a:lnTo>
                  <a:lnTo>
                    <a:pt x="12683" y="40889"/>
                  </a:lnTo>
                  <a:lnTo>
                    <a:pt x="445" y="52900"/>
                  </a:lnTo>
                  <a:lnTo>
                    <a:pt x="296" y="53893"/>
                  </a:lnTo>
                  <a:lnTo>
                    <a:pt x="197" y="55402"/>
                  </a:lnTo>
                  <a:lnTo>
                    <a:pt x="4" y="60816"/>
                  </a:lnTo>
                  <a:lnTo>
                    <a:pt x="0" y="60931"/>
                  </a:lnTo>
                  <a:lnTo>
                    <a:pt x="4049" y="60952"/>
                  </a:lnTo>
                  <a:lnTo>
                    <a:pt x="6089" y="60108"/>
                  </a:lnTo>
                  <a:lnTo>
                    <a:pt x="8297" y="58698"/>
                  </a:lnTo>
                  <a:lnTo>
                    <a:pt x="10617" y="56912"/>
                  </a:lnTo>
                  <a:lnTo>
                    <a:pt x="13858" y="55721"/>
                  </a:lnTo>
                  <a:lnTo>
                    <a:pt x="17714" y="54928"/>
                  </a:lnTo>
                  <a:lnTo>
                    <a:pt x="21980" y="54398"/>
                  </a:lnTo>
                  <a:lnTo>
                    <a:pt x="26519" y="54046"/>
                  </a:lnTo>
                  <a:lnTo>
                    <a:pt x="31240" y="53811"/>
                  </a:lnTo>
                  <a:lnTo>
                    <a:pt x="36083" y="53654"/>
                  </a:lnTo>
                  <a:lnTo>
                    <a:pt x="41854" y="52702"/>
                  </a:lnTo>
                  <a:lnTo>
                    <a:pt x="48244" y="51222"/>
                  </a:lnTo>
                  <a:lnTo>
                    <a:pt x="55046" y="49388"/>
                  </a:lnTo>
                  <a:lnTo>
                    <a:pt x="62125" y="48165"/>
                  </a:lnTo>
                  <a:lnTo>
                    <a:pt x="69385" y="47350"/>
                  </a:lnTo>
                  <a:lnTo>
                    <a:pt x="76768" y="46807"/>
                  </a:lnTo>
                  <a:lnTo>
                    <a:pt x="83387" y="46445"/>
                  </a:lnTo>
                  <a:lnTo>
                    <a:pt x="95260" y="46042"/>
                  </a:lnTo>
                  <a:lnTo>
                    <a:pt x="111474" y="45815"/>
                  </a:lnTo>
                  <a:lnTo>
                    <a:pt x="116694" y="44937"/>
                  </a:lnTo>
                  <a:lnTo>
                    <a:pt x="121869" y="43505"/>
                  </a:lnTo>
                  <a:lnTo>
                    <a:pt x="127014" y="41703"/>
                  </a:lnTo>
                  <a:lnTo>
                    <a:pt x="132139" y="40502"/>
                  </a:lnTo>
                  <a:lnTo>
                    <a:pt x="137251" y="39701"/>
                  </a:lnTo>
                  <a:lnTo>
                    <a:pt x="152560" y="381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3" name="SMARTInkAnnotation245"/>
            <p:cNvSpPr/>
            <p:nvPr/>
          </p:nvSpPr>
          <p:spPr>
            <a:xfrm>
              <a:off x="7326075" y="3756660"/>
              <a:ext cx="68309" cy="289561"/>
            </a:xfrm>
            <a:custGeom>
              <a:avLst/>
              <a:gdLst/>
              <a:ahLst/>
              <a:cxnLst/>
              <a:rect l="0" t="0" r="0" b="0"/>
              <a:pathLst>
                <a:path w="68309" h="289561">
                  <a:moveTo>
                    <a:pt x="68308" y="0"/>
                  </a:moveTo>
                  <a:lnTo>
                    <a:pt x="61740" y="6561"/>
                  </a:lnTo>
                  <a:lnTo>
                    <a:pt x="61151" y="9407"/>
                  </a:lnTo>
                  <a:lnTo>
                    <a:pt x="60994" y="11351"/>
                  </a:lnTo>
                  <a:lnTo>
                    <a:pt x="60042" y="14341"/>
                  </a:lnTo>
                  <a:lnTo>
                    <a:pt x="58560" y="18027"/>
                  </a:lnTo>
                  <a:lnTo>
                    <a:pt x="56723" y="22178"/>
                  </a:lnTo>
                  <a:lnTo>
                    <a:pt x="54685" y="29048"/>
                  </a:lnTo>
                  <a:lnTo>
                    <a:pt x="52930" y="35770"/>
                  </a:lnTo>
                  <a:lnTo>
                    <a:pt x="51275" y="39933"/>
                  </a:lnTo>
                  <a:lnTo>
                    <a:pt x="49325" y="44403"/>
                  </a:lnTo>
                  <a:lnTo>
                    <a:pt x="44898" y="53883"/>
                  </a:lnTo>
                  <a:lnTo>
                    <a:pt x="42529" y="58782"/>
                  </a:lnTo>
                  <a:lnTo>
                    <a:pt x="40104" y="64588"/>
                  </a:lnTo>
                  <a:lnTo>
                    <a:pt x="37641" y="70999"/>
                  </a:lnTo>
                  <a:lnTo>
                    <a:pt x="32641" y="84895"/>
                  </a:lnTo>
                  <a:lnTo>
                    <a:pt x="27595" y="99538"/>
                  </a:lnTo>
                  <a:lnTo>
                    <a:pt x="25062" y="106152"/>
                  </a:lnTo>
                  <a:lnTo>
                    <a:pt x="22525" y="112255"/>
                  </a:lnTo>
                  <a:lnTo>
                    <a:pt x="19987" y="118016"/>
                  </a:lnTo>
                  <a:lnTo>
                    <a:pt x="18295" y="124398"/>
                  </a:lnTo>
                  <a:lnTo>
                    <a:pt x="17167" y="131192"/>
                  </a:lnTo>
                  <a:lnTo>
                    <a:pt x="16416" y="138261"/>
                  </a:lnTo>
                  <a:lnTo>
                    <a:pt x="15067" y="145514"/>
                  </a:lnTo>
                  <a:lnTo>
                    <a:pt x="13320" y="152889"/>
                  </a:lnTo>
                  <a:lnTo>
                    <a:pt x="11308" y="160347"/>
                  </a:lnTo>
                  <a:lnTo>
                    <a:pt x="9966" y="167858"/>
                  </a:lnTo>
                  <a:lnTo>
                    <a:pt x="9073" y="175405"/>
                  </a:lnTo>
                  <a:lnTo>
                    <a:pt x="8477" y="182977"/>
                  </a:lnTo>
                  <a:lnTo>
                    <a:pt x="7232" y="189718"/>
                  </a:lnTo>
                  <a:lnTo>
                    <a:pt x="5553" y="195906"/>
                  </a:lnTo>
                  <a:lnTo>
                    <a:pt x="3588" y="201724"/>
                  </a:lnTo>
                  <a:lnTo>
                    <a:pt x="2277" y="208142"/>
                  </a:lnTo>
                  <a:lnTo>
                    <a:pt x="1403" y="214962"/>
                  </a:lnTo>
                  <a:lnTo>
                    <a:pt x="820" y="222048"/>
                  </a:lnTo>
                  <a:lnTo>
                    <a:pt x="432" y="228465"/>
                  </a:lnTo>
                  <a:lnTo>
                    <a:pt x="0" y="240112"/>
                  </a:lnTo>
                  <a:lnTo>
                    <a:pt x="733" y="245587"/>
                  </a:lnTo>
                  <a:lnTo>
                    <a:pt x="2069" y="250932"/>
                  </a:lnTo>
                  <a:lnTo>
                    <a:pt x="3808" y="256188"/>
                  </a:lnTo>
                  <a:lnTo>
                    <a:pt x="4967" y="261385"/>
                  </a:lnTo>
                  <a:lnTo>
                    <a:pt x="5738" y="266544"/>
                  </a:lnTo>
                  <a:lnTo>
                    <a:pt x="6253" y="271676"/>
                  </a:lnTo>
                  <a:lnTo>
                    <a:pt x="7445" y="275944"/>
                  </a:lnTo>
                  <a:lnTo>
                    <a:pt x="9086" y="279635"/>
                  </a:lnTo>
                  <a:lnTo>
                    <a:pt x="14911" y="2895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4" name="SMARTInkAnnotation246"/>
            <p:cNvSpPr/>
            <p:nvPr/>
          </p:nvSpPr>
          <p:spPr>
            <a:xfrm>
              <a:off x="7730019" y="3665229"/>
              <a:ext cx="244099" cy="22852"/>
            </a:xfrm>
            <a:custGeom>
              <a:avLst/>
              <a:gdLst/>
              <a:ahLst/>
              <a:cxnLst/>
              <a:rect l="0" t="0" r="0" b="0"/>
              <a:pathLst>
                <a:path w="244099" h="22852">
                  <a:moveTo>
                    <a:pt x="0" y="22851"/>
                  </a:moveTo>
                  <a:lnTo>
                    <a:pt x="6568" y="16290"/>
                  </a:lnTo>
                  <a:lnTo>
                    <a:pt x="9464" y="15091"/>
                  </a:lnTo>
                  <a:lnTo>
                    <a:pt x="13937" y="13444"/>
                  </a:lnTo>
                  <a:lnTo>
                    <a:pt x="19461" y="11500"/>
                  </a:lnTo>
                  <a:lnTo>
                    <a:pt x="24840" y="10204"/>
                  </a:lnTo>
                  <a:lnTo>
                    <a:pt x="30121" y="9339"/>
                  </a:lnTo>
                  <a:lnTo>
                    <a:pt x="35337" y="8763"/>
                  </a:lnTo>
                  <a:lnTo>
                    <a:pt x="41356" y="8379"/>
                  </a:lnTo>
                  <a:lnTo>
                    <a:pt x="47912" y="8124"/>
                  </a:lnTo>
                  <a:lnTo>
                    <a:pt x="54825" y="7952"/>
                  </a:lnTo>
                  <a:lnTo>
                    <a:pt x="61977" y="6992"/>
                  </a:lnTo>
                  <a:lnTo>
                    <a:pt x="69288" y="5505"/>
                  </a:lnTo>
                  <a:lnTo>
                    <a:pt x="76704" y="3667"/>
                  </a:lnTo>
                  <a:lnTo>
                    <a:pt x="85039" y="2442"/>
                  </a:lnTo>
                  <a:lnTo>
                    <a:pt x="93985" y="1625"/>
                  </a:lnTo>
                  <a:lnTo>
                    <a:pt x="103340" y="1080"/>
                  </a:lnTo>
                  <a:lnTo>
                    <a:pt x="120514" y="476"/>
                  </a:lnTo>
                  <a:lnTo>
                    <a:pt x="146739" y="135"/>
                  </a:lnTo>
                  <a:lnTo>
                    <a:pt x="216233" y="0"/>
                  </a:lnTo>
                  <a:lnTo>
                    <a:pt x="223827" y="843"/>
                  </a:lnTo>
                  <a:lnTo>
                    <a:pt x="229737" y="2253"/>
                  </a:lnTo>
                  <a:lnTo>
                    <a:pt x="244098" y="761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5" name="SMARTInkAnnotation247"/>
            <p:cNvSpPr/>
            <p:nvPr/>
          </p:nvSpPr>
          <p:spPr>
            <a:xfrm>
              <a:off x="7722390" y="3726180"/>
              <a:ext cx="198331" cy="30481"/>
            </a:xfrm>
            <a:custGeom>
              <a:avLst/>
              <a:gdLst/>
              <a:ahLst/>
              <a:cxnLst/>
              <a:rect l="0" t="0" r="0" b="0"/>
              <a:pathLst>
                <a:path w="198331" h="30481">
                  <a:moveTo>
                    <a:pt x="0" y="30480"/>
                  </a:moveTo>
                  <a:lnTo>
                    <a:pt x="14667" y="30480"/>
                  </a:lnTo>
                  <a:lnTo>
                    <a:pt x="19948" y="29633"/>
                  </a:lnTo>
                  <a:lnTo>
                    <a:pt x="26013" y="28223"/>
                  </a:lnTo>
                  <a:lnTo>
                    <a:pt x="48956" y="22192"/>
                  </a:lnTo>
                  <a:lnTo>
                    <a:pt x="58065" y="19874"/>
                  </a:lnTo>
                  <a:lnTo>
                    <a:pt x="67527" y="18330"/>
                  </a:lnTo>
                  <a:lnTo>
                    <a:pt x="77225" y="17300"/>
                  </a:lnTo>
                  <a:lnTo>
                    <a:pt x="87081" y="16613"/>
                  </a:lnTo>
                  <a:lnTo>
                    <a:pt x="97889" y="15309"/>
                  </a:lnTo>
                  <a:lnTo>
                    <a:pt x="109333" y="13593"/>
                  </a:lnTo>
                  <a:lnTo>
                    <a:pt x="121199" y="11602"/>
                  </a:lnTo>
                  <a:lnTo>
                    <a:pt x="132502" y="9428"/>
                  </a:lnTo>
                  <a:lnTo>
                    <a:pt x="154099" y="4755"/>
                  </a:lnTo>
                  <a:lnTo>
                    <a:pt x="163757" y="3169"/>
                  </a:lnTo>
                  <a:lnTo>
                    <a:pt x="172738" y="2113"/>
                  </a:lnTo>
                  <a:lnTo>
                    <a:pt x="19833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6" name="SMARTInkAnnotation248"/>
            <p:cNvSpPr/>
            <p:nvPr/>
          </p:nvSpPr>
          <p:spPr>
            <a:xfrm>
              <a:off x="8195331" y="3276942"/>
              <a:ext cx="284902" cy="251119"/>
            </a:xfrm>
            <a:custGeom>
              <a:avLst/>
              <a:gdLst/>
              <a:ahLst/>
              <a:cxnLst/>
              <a:rect l="0" t="0" r="0" b="0"/>
              <a:pathLst>
                <a:path w="284902" h="251119">
                  <a:moveTo>
                    <a:pt x="0" y="14898"/>
                  </a:moveTo>
                  <a:lnTo>
                    <a:pt x="6568" y="14898"/>
                  </a:lnTo>
                  <a:lnTo>
                    <a:pt x="15412" y="10853"/>
                  </a:lnTo>
                  <a:lnTo>
                    <a:pt x="24083" y="8867"/>
                  </a:lnTo>
                  <a:lnTo>
                    <a:pt x="28769" y="8338"/>
                  </a:lnTo>
                  <a:lnTo>
                    <a:pt x="35284" y="7138"/>
                  </a:lnTo>
                  <a:lnTo>
                    <a:pt x="51562" y="3547"/>
                  </a:lnTo>
                  <a:lnTo>
                    <a:pt x="60649" y="2250"/>
                  </a:lnTo>
                  <a:lnTo>
                    <a:pt x="70097" y="1387"/>
                  </a:lnTo>
                  <a:lnTo>
                    <a:pt x="79786" y="811"/>
                  </a:lnTo>
                  <a:lnTo>
                    <a:pt x="101853" y="170"/>
                  </a:lnTo>
                  <a:lnTo>
                    <a:pt x="113670" y="0"/>
                  </a:lnTo>
                  <a:lnTo>
                    <a:pt x="125786" y="732"/>
                  </a:lnTo>
                  <a:lnTo>
                    <a:pt x="138101" y="2068"/>
                  </a:lnTo>
                  <a:lnTo>
                    <a:pt x="150549" y="3805"/>
                  </a:lnTo>
                  <a:lnTo>
                    <a:pt x="163933" y="4962"/>
                  </a:lnTo>
                  <a:lnTo>
                    <a:pt x="177942" y="5735"/>
                  </a:lnTo>
                  <a:lnTo>
                    <a:pt x="192366" y="6249"/>
                  </a:lnTo>
                  <a:lnTo>
                    <a:pt x="205372" y="7439"/>
                  </a:lnTo>
                  <a:lnTo>
                    <a:pt x="217433" y="9079"/>
                  </a:lnTo>
                  <a:lnTo>
                    <a:pt x="228863" y="11019"/>
                  </a:lnTo>
                  <a:lnTo>
                    <a:pt x="239026" y="12311"/>
                  </a:lnTo>
                  <a:lnTo>
                    <a:pt x="248346" y="13174"/>
                  </a:lnTo>
                  <a:lnTo>
                    <a:pt x="257100" y="13749"/>
                  </a:lnTo>
                  <a:lnTo>
                    <a:pt x="263784" y="14979"/>
                  </a:lnTo>
                  <a:lnTo>
                    <a:pt x="269088" y="16645"/>
                  </a:lnTo>
                  <a:lnTo>
                    <a:pt x="277242" y="19908"/>
                  </a:lnTo>
                  <a:lnTo>
                    <a:pt x="283689" y="21358"/>
                  </a:lnTo>
                  <a:lnTo>
                    <a:pt x="284901" y="22591"/>
                  </a:lnTo>
                  <a:lnTo>
                    <a:pt x="284861" y="24260"/>
                  </a:lnTo>
                  <a:lnTo>
                    <a:pt x="283986" y="26220"/>
                  </a:lnTo>
                  <a:lnTo>
                    <a:pt x="278494" y="30655"/>
                  </a:lnTo>
                  <a:lnTo>
                    <a:pt x="274657" y="33022"/>
                  </a:lnTo>
                  <a:lnTo>
                    <a:pt x="268708" y="35448"/>
                  </a:lnTo>
                  <a:lnTo>
                    <a:pt x="261352" y="37911"/>
                  </a:lnTo>
                  <a:lnTo>
                    <a:pt x="244986" y="42906"/>
                  </a:lnTo>
                  <a:lnTo>
                    <a:pt x="229236" y="47948"/>
                  </a:lnTo>
                  <a:lnTo>
                    <a:pt x="219782" y="50478"/>
                  </a:lnTo>
                  <a:lnTo>
                    <a:pt x="209240" y="53012"/>
                  </a:lnTo>
                  <a:lnTo>
                    <a:pt x="197975" y="55547"/>
                  </a:lnTo>
                  <a:lnTo>
                    <a:pt x="187922" y="58084"/>
                  </a:lnTo>
                  <a:lnTo>
                    <a:pt x="178678" y="60622"/>
                  </a:lnTo>
                  <a:lnTo>
                    <a:pt x="169973" y="63161"/>
                  </a:lnTo>
                  <a:lnTo>
                    <a:pt x="161626" y="66547"/>
                  </a:lnTo>
                  <a:lnTo>
                    <a:pt x="153518" y="70497"/>
                  </a:lnTo>
                  <a:lnTo>
                    <a:pt x="138577" y="78556"/>
                  </a:lnTo>
                  <a:lnTo>
                    <a:pt x="126287" y="84959"/>
                  </a:lnTo>
                  <a:lnTo>
                    <a:pt x="120637" y="88699"/>
                  </a:lnTo>
                  <a:lnTo>
                    <a:pt x="115175" y="92885"/>
                  </a:lnTo>
                  <a:lnTo>
                    <a:pt x="109838" y="97370"/>
                  </a:lnTo>
                  <a:lnTo>
                    <a:pt x="103907" y="104610"/>
                  </a:lnTo>
                  <a:lnTo>
                    <a:pt x="102327" y="107726"/>
                  </a:lnTo>
                  <a:lnTo>
                    <a:pt x="102120" y="111497"/>
                  </a:lnTo>
                  <a:lnTo>
                    <a:pt x="102830" y="115704"/>
                  </a:lnTo>
                  <a:lnTo>
                    <a:pt x="104151" y="120202"/>
                  </a:lnTo>
                  <a:lnTo>
                    <a:pt x="107575" y="124047"/>
                  </a:lnTo>
                  <a:lnTo>
                    <a:pt x="112399" y="127458"/>
                  </a:lnTo>
                  <a:lnTo>
                    <a:pt x="118158" y="130578"/>
                  </a:lnTo>
                  <a:lnTo>
                    <a:pt x="124540" y="134351"/>
                  </a:lnTo>
                  <a:lnTo>
                    <a:pt x="138411" y="143060"/>
                  </a:lnTo>
                  <a:lnTo>
                    <a:pt x="145672" y="146906"/>
                  </a:lnTo>
                  <a:lnTo>
                    <a:pt x="153053" y="150317"/>
                  </a:lnTo>
                  <a:lnTo>
                    <a:pt x="160518" y="153437"/>
                  </a:lnTo>
                  <a:lnTo>
                    <a:pt x="168883" y="157211"/>
                  </a:lnTo>
                  <a:lnTo>
                    <a:pt x="187219" y="165920"/>
                  </a:lnTo>
                  <a:lnTo>
                    <a:pt x="196009" y="169766"/>
                  </a:lnTo>
                  <a:lnTo>
                    <a:pt x="204411" y="173176"/>
                  </a:lnTo>
                  <a:lnTo>
                    <a:pt x="220527" y="179224"/>
                  </a:lnTo>
                  <a:lnTo>
                    <a:pt x="236164" y="184734"/>
                  </a:lnTo>
                  <a:lnTo>
                    <a:pt x="242199" y="187389"/>
                  </a:lnTo>
                  <a:lnTo>
                    <a:pt x="247069" y="190005"/>
                  </a:lnTo>
                  <a:lnTo>
                    <a:pt x="251164" y="192596"/>
                  </a:lnTo>
                  <a:lnTo>
                    <a:pt x="253894" y="195170"/>
                  </a:lnTo>
                  <a:lnTo>
                    <a:pt x="255714" y="197732"/>
                  </a:lnTo>
                  <a:lnTo>
                    <a:pt x="256928" y="200288"/>
                  </a:lnTo>
                  <a:lnTo>
                    <a:pt x="256889" y="202837"/>
                  </a:lnTo>
                  <a:lnTo>
                    <a:pt x="256016" y="205385"/>
                  </a:lnTo>
                  <a:lnTo>
                    <a:pt x="254585" y="207929"/>
                  </a:lnTo>
                  <a:lnTo>
                    <a:pt x="251089" y="210472"/>
                  </a:lnTo>
                  <a:lnTo>
                    <a:pt x="246217" y="213014"/>
                  </a:lnTo>
                  <a:lnTo>
                    <a:pt x="240425" y="215555"/>
                  </a:lnTo>
                  <a:lnTo>
                    <a:pt x="234020" y="217250"/>
                  </a:lnTo>
                  <a:lnTo>
                    <a:pt x="227208" y="218379"/>
                  </a:lnTo>
                  <a:lnTo>
                    <a:pt x="220124" y="219132"/>
                  </a:lnTo>
                  <a:lnTo>
                    <a:pt x="211164" y="220481"/>
                  </a:lnTo>
                  <a:lnTo>
                    <a:pt x="189908" y="224237"/>
                  </a:lnTo>
                  <a:lnTo>
                    <a:pt x="116670" y="238511"/>
                  </a:lnTo>
                  <a:lnTo>
                    <a:pt x="104902" y="240174"/>
                  </a:lnTo>
                  <a:lnTo>
                    <a:pt x="93665" y="241282"/>
                  </a:lnTo>
                  <a:lnTo>
                    <a:pt x="82785" y="242020"/>
                  </a:lnTo>
                  <a:lnTo>
                    <a:pt x="72141" y="243360"/>
                  </a:lnTo>
                  <a:lnTo>
                    <a:pt x="61654" y="245099"/>
                  </a:lnTo>
                  <a:lnTo>
                    <a:pt x="51273" y="247106"/>
                  </a:lnTo>
                  <a:lnTo>
                    <a:pt x="42658" y="248443"/>
                  </a:lnTo>
                  <a:lnTo>
                    <a:pt x="35219" y="249335"/>
                  </a:lnTo>
                  <a:lnTo>
                    <a:pt x="28565" y="249929"/>
                  </a:lnTo>
                  <a:lnTo>
                    <a:pt x="23281" y="250325"/>
                  </a:lnTo>
                  <a:lnTo>
                    <a:pt x="7628" y="25111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7" name="SMARTInkAnnotation249"/>
            <p:cNvSpPr/>
            <p:nvPr/>
          </p:nvSpPr>
          <p:spPr>
            <a:xfrm>
              <a:off x="8248726" y="3375660"/>
              <a:ext cx="457685" cy="441961"/>
            </a:xfrm>
            <a:custGeom>
              <a:avLst/>
              <a:gdLst/>
              <a:ahLst/>
              <a:cxnLst/>
              <a:rect l="0" t="0" r="0" b="0"/>
              <a:pathLst>
                <a:path w="457685" h="441961">
                  <a:moveTo>
                    <a:pt x="457684" y="0"/>
                  </a:moveTo>
                  <a:lnTo>
                    <a:pt x="457684" y="4046"/>
                  </a:lnTo>
                  <a:lnTo>
                    <a:pt x="456838" y="5237"/>
                  </a:lnTo>
                  <a:lnTo>
                    <a:pt x="455424" y="6031"/>
                  </a:lnTo>
                  <a:lnTo>
                    <a:pt x="453635" y="6561"/>
                  </a:lnTo>
                  <a:lnTo>
                    <a:pt x="449387" y="9407"/>
                  </a:lnTo>
                  <a:lnTo>
                    <a:pt x="430318" y="26639"/>
                  </a:lnTo>
                  <a:lnTo>
                    <a:pt x="417552" y="36111"/>
                  </a:lnTo>
                  <a:lnTo>
                    <a:pt x="403403" y="48222"/>
                  </a:lnTo>
                  <a:lnTo>
                    <a:pt x="396070" y="55008"/>
                  </a:lnTo>
                  <a:lnTo>
                    <a:pt x="369551" y="80740"/>
                  </a:lnTo>
                  <a:lnTo>
                    <a:pt x="340223" y="109813"/>
                  </a:lnTo>
                  <a:lnTo>
                    <a:pt x="329371" y="119775"/>
                  </a:lnTo>
                  <a:lnTo>
                    <a:pt x="317898" y="129804"/>
                  </a:lnTo>
                  <a:lnTo>
                    <a:pt x="306012" y="139876"/>
                  </a:lnTo>
                  <a:lnTo>
                    <a:pt x="293849" y="150824"/>
                  </a:lnTo>
                  <a:lnTo>
                    <a:pt x="269035" y="174278"/>
                  </a:lnTo>
                  <a:lnTo>
                    <a:pt x="256486" y="185611"/>
                  </a:lnTo>
                  <a:lnTo>
                    <a:pt x="231240" y="207236"/>
                  </a:lnTo>
                  <a:lnTo>
                    <a:pt x="218575" y="218591"/>
                  </a:lnTo>
                  <a:lnTo>
                    <a:pt x="193201" y="242496"/>
                  </a:lnTo>
                  <a:lnTo>
                    <a:pt x="180503" y="253951"/>
                  </a:lnTo>
                  <a:lnTo>
                    <a:pt x="143229" y="286253"/>
                  </a:lnTo>
                  <a:lnTo>
                    <a:pt x="121010" y="306999"/>
                  </a:lnTo>
                  <a:lnTo>
                    <a:pt x="79120" y="347913"/>
                  </a:lnTo>
                  <a:lnTo>
                    <a:pt x="58613" y="368270"/>
                  </a:lnTo>
                  <a:lnTo>
                    <a:pt x="50095" y="377593"/>
                  </a:lnTo>
                  <a:lnTo>
                    <a:pt x="42719" y="386349"/>
                  </a:lnTo>
                  <a:lnTo>
                    <a:pt x="36108" y="394726"/>
                  </a:lnTo>
                  <a:lnTo>
                    <a:pt x="30853" y="402004"/>
                  </a:lnTo>
                  <a:lnTo>
                    <a:pt x="19407" y="419491"/>
                  </a:lnTo>
                  <a:lnTo>
                    <a:pt x="10647" y="430411"/>
                  </a:lnTo>
                  <a:lnTo>
                    <a:pt x="0" y="4419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8" name="SMARTInkAnnotation250"/>
            <p:cNvSpPr/>
            <p:nvPr/>
          </p:nvSpPr>
          <p:spPr>
            <a:xfrm>
              <a:off x="8426620" y="3650333"/>
              <a:ext cx="241507" cy="342548"/>
            </a:xfrm>
            <a:custGeom>
              <a:avLst/>
              <a:gdLst/>
              <a:ahLst/>
              <a:cxnLst/>
              <a:rect l="0" t="0" r="0" b="0"/>
              <a:pathLst>
                <a:path w="241507" h="342548">
                  <a:moveTo>
                    <a:pt x="142486" y="83467"/>
                  </a:moveTo>
                  <a:lnTo>
                    <a:pt x="149053" y="76906"/>
                  </a:lnTo>
                  <a:lnTo>
                    <a:pt x="154162" y="74059"/>
                  </a:lnTo>
                  <a:lnTo>
                    <a:pt x="157898" y="72115"/>
                  </a:lnTo>
                  <a:lnTo>
                    <a:pt x="162084" y="70819"/>
                  </a:lnTo>
                  <a:lnTo>
                    <a:pt x="166569" y="69955"/>
                  </a:lnTo>
                  <a:lnTo>
                    <a:pt x="171254" y="69379"/>
                  </a:lnTo>
                  <a:lnTo>
                    <a:pt x="176073" y="68148"/>
                  </a:lnTo>
                  <a:lnTo>
                    <a:pt x="180980" y="66481"/>
                  </a:lnTo>
                  <a:lnTo>
                    <a:pt x="185948" y="64523"/>
                  </a:lnTo>
                  <a:lnTo>
                    <a:pt x="190954" y="62371"/>
                  </a:lnTo>
                  <a:lnTo>
                    <a:pt x="201038" y="57722"/>
                  </a:lnTo>
                  <a:lnTo>
                    <a:pt x="216244" y="50345"/>
                  </a:lnTo>
                  <a:lnTo>
                    <a:pt x="220475" y="47839"/>
                  </a:lnTo>
                  <a:lnTo>
                    <a:pt x="227436" y="42797"/>
                  </a:lnTo>
                  <a:lnTo>
                    <a:pt x="233355" y="37733"/>
                  </a:lnTo>
                  <a:lnTo>
                    <a:pt x="236119" y="35198"/>
                  </a:lnTo>
                  <a:lnTo>
                    <a:pt x="237964" y="32661"/>
                  </a:lnTo>
                  <a:lnTo>
                    <a:pt x="240012" y="27584"/>
                  </a:lnTo>
                  <a:lnTo>
                    <a:pt x="241165" y="19966"/>
                  </a:lnTo>
                  <a:lnTo>
                    <a:pt x="241506" y="12347"/>
                  </a:lnTo>
                  <a:lnTo>
                    <a:pt x="240707" y="10653"/>
                  </a:lnTo>
                  <a:lnTo>
                    <a:pt x="239325" y="9525"/>
                  </a:lnTo>
                  <a:lnTo>
                    <a:pt x="234685" y="7424"/>
                  </a:lnTo>
                  <a:lnTo>
                    <a:pt x="226970" y="3668"/>
                  </a:lnTo>
                  <a:lnTo>
                    <a:pt x="222540" y="2327"/>
                  </a:lnTo>
                  <a:lnTo>
                    <a:pt x="217892" y="1434"/>
                  </a:lnTo>
                  <a:lnTo>
                    <a:pt x="213098" y="838"/>
                  </a:lnTo>
                  <a:lnTo>
                    <a:pt x="207359" y="441"/>
                  </a:lnTo>
                  <a:lnTo>
                    <a:pt x="200990" y="176"/>
                  </a:lnTo>
                  <a:lnTo>
                    <a:pt x="194202" y="0"/>
                  </a:lnTo>
                  <a:lnTo>
                    <a:pt x="187134" y="729"/>
                  </a:lnTo>
                  <a:lnTo>
                    <a:pt x="179879" y="2062"/>
                  </a:lnTo>
                  <a:lnTo>
                    <a:pt x="172499" y="3797"/>
                  </a:lnTo>
                  <a:lnTo>
                    <a:pt x="130207" y="12665"/>
                  </a:lnTo>
                  <a:lnTo>
                    <a:pt x="105951" y="17568"/>
                  </a:lnTo>
                  <a:lnTo>
                    <a:pt x="94397" y="21754"/>
                  </a:lnTo>
                  <a:lnTo>
                    <a:pt x="83304" y="27086"/>
                  </a:lnTo>
                  <a:lnTo>
                    <a:pt x="72520" y="33179"/>
                  </a:lnTo>
                  <a:lnTo>
                    <a:pt x="62786" y="38935"/>
                  </a:lnTo>
                  <a:lnTo>
                    <a:pt x="45191" y="49846"/>
                  </a:lnTo>
                  <a:lnTo>
                    <a:pt x="36940" y="55973"/>
                  </a:lnTo>
                  <a:lnTo>
                    <a:pt x="28896" y="62597"/>
                  </a:lnTo>
                  <a:lnTo>
                    <a:pt x="20991" y="69554"/>
                  </a:lnTo>
                  <a:lnTo>
                    <a:pt x="14872" y="75885"/>
                  </a:lnTo>
                  <a:lnTo>
                    <a:pt x="9946" y="81799"/>
                  </a:lnTo>
                  <a:lnTo>
                    <a:pt x="5815" y="87435"/>
                  </a:lnTo>
                  <a:lnTo>
                    <a:pt x="3061" y="92885"/>
                  </a:lnTo>
                  <a:lnTo>
                    <a:pt x="0" y="103458"/>
                  </a:lnTo>
                  <a:lnTo>
                    <a:pt x="32" y="108647"/>
                  </a:lnTo>
                  <a:lnTo>
                    <a:pt x="2328" y="118930"/>
                  </a:lnTo>
                  <a:lnTo>
                    <a:pt x="6173" y="126886"/>
                  </a:lnTo>
                  <a:lnTo>
                    <a:pt x="8384" y="130193"/>
                  </a:lnTo>
                  <a:lnTo>
                    <a:pt x="12401" y="133244"/>
                  </a:lnTo>
                  <a:lnTo>
                    <a:pt x="17623" y="136125"/>
                  </a:lnTo>
                  <a:lnTo>
                    <a:pt x="23646" y="138892"/>
                  </a:lnTo>
                  <a:lnTo>
                    <a:pt x="30204" y="141584"/>
                  </a:lnTo>
                  <a:lnTo>
                    <a:pt x="37118" y="144225"/>
                  </a:lnTo>
                  <a:lnTo>
                    <a:pt x="44272" y="146832"/>
                  </a:lnTo>
                  <a:lnTo>
                    <a:pt x="51583" y="147724"/>
                  </a:lnTo>
                  <a:lnTo>
                    <a:pt x="58999" y="147472"/>
                  </a:lnTo>
                  <a:lnTo>
                    <a:pt x="66486" y="146457"/>
                  </a:lnTo>
                  <a:lnTo>
                    <a:pt x="74021" y="145780"/>
                  </a:lnTo>
                  <a:lnTo>
                    <a:pt x="81585" y="145329"/>
                  </a:lnTo>
                  <a:lnTo>
                    <a:pt x="89172" y="145028"/>
                  </a:lnTo>
                  <a:lnTo>
                    <a:pt x="97620" y="143134"/>
                  </a:lnTo>
                  <a:lnTo>
                    <a:pt x="106641" y="140179"/>
                  </a:lnTo>
                  <a:lnTo>
                    <a:pt x="116047" y="136515"/>
                  </a:lnTo>
                  <a:lnTo>
                    <a:pt x="133278" y="130186"/>
                  </a:lnTo>
                  <a:lnTo>
                    <a:pt x="141432" y="127313"/>
                  </a:lnTo>
                  <a:lnTo>
                    <a:pt x="148564" y="123704"/>
                  </a:lnTo>
                  <a:lnTo>
                    <a:pt x="155014" y="119605"/>
                  </a:lnTo>
                  <a:lnTo>
                    <a:pt x="161009" y="115179"/>
                  </a:lnTo>
                  <a:lnTo>
                    <a:pt x="166700" y="110535"/>
                  </a:lnTo>
                  <a:lnTo>
                    <a:pt x="172189" y="105745"/>
                  </a:lnTo>
                  <a:lnTo>
                    <a:pt x="181961" y="96755"/>
                  </a:lnTo>
                  <a:lnTo>
                    <a:pt x="189129" y="89937"/>
                  </a:lnTo>
                  <a:lnTo>
                    <a:pt x="191380" y="86934"/>
                  </a:lnTo>
                  <a:lnTo>
                    <a:pt x="195706" y="76329"/>
                  </a:lnTo>
                  <a:lnTo>
                    <a:pt x="195830" y="75990"/>
                  </a:lnTo>
                  <a:lnTo>
                    <a:pt x="195876" y="86466"/>
                  </a:lnTo>
                  <a:lnTo>
                    <a:pt x="195881" y="97808"/>
                  </a:lnTo>
                  <a:lnTo>
                    <a:pt x="193621" y="107056"/>
                  </a:lnTo>
                  <a:lnTo>
                    <a:pt x="190639" y="116811"/>
                  </a:lnTo>
                  <a:lnTo>
                    <a:pt x="189313" y="126791"/>
                  </a:lnTo>
                  <a:lnTo>
                    <a:pt x="188112" y="132670"/>
                  </a:lnTo>
                  <a:lnTo>
                    <a:pt x="186465" y="139129"/>
                  </a:lnTo>
                  <a:lnTo>
                    <a:pt x="184519" y="145975"/>
                  </a:lnTo>
                  <a:lnTo>
                    <a:pt x="183221" y="153079"/>
                  </a:lnTo>
                  <a:lnTo>
                    <a:pt x="182355" y="160355"/>
                  </a:lnTo>
                  <a:lnTo>
                    <a:pt x="181779" y="167746"/>
                  </a:lnTo>
                  <a:lnTo>
                    <a:pt x="181395" y="175213"/>
                  </a:lnTo>
                  <a:lnTo>
                    <a:pt x="180967" y="190283"/>
                  </a:lnTo>
                  <a:lnTo>
                    <a:pt x="180638" y="251113"/>
                  </a:lnTo>
                  <a:lnTo>
                    <a:pt x="180634" y="258731"/>
                  </a:lnTo>
                  <a:lnTo>
                    <a:pt x="181479" y="265503"/>
                  </a:lnTo>
                  <a:lnTo>
                    <a:pt x="182889" y="271711"/>
                  </a:lnTo>
                  <a:lnTo>
                    <a:pt x="184677" y="277543"/>
                  </a:lnTo>
                  <a:lnTo>
                    <a:pt x="185870" y="283125"/>
                  </a:lnTo>
                  <a:lnTo>
                    <a:pt x="186664" y="288539"/>
                  </a:lnTo>
                  <a:lnTo>
                    <a:pt x="188395" y="299070"/>
                  </a:lnTo>
                  <a:lnTo>
                    <a:pt x="191990" y="309395"/>
                  </a:lnTo>
                  <a:lnTo>
                    <a:pt x="194151" y="319629"/>
                  </a:lnTo>
                  <a:lnTo>
                    <a:pt x="194727" y="324728"/>
                  </a:lnTo>
                  <a:lnTo>
                    <a:pt x="197629" y="332652"/>
                  </a:lnTo>
                  <a:lnTo>
                    <a:pt x="203509" y="34254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9" name="SMARTInkAnnotation251"/>
            <p:cNvSpPr/>
            <p:nvPr/>
          </p:nvSpPr>
          <p:spPr>
            <a:xfrm>
              <a:off x="3877846" y="4937760"/>
              <a:ext cx="251728" cy="15241"/>
            </a:xfrm>
            <a:custGeom>
              <a:avLst/>
              <a:gdLst/>
              <a:ahLst/>
              <a:cxnLst/>
              <a:rect l="0" t="0" r="0" b="0"/>
              <a:pathLst>
                <a:path w="251728" h="15241">
                  <a:moveTo>
                    <a:pt x="0" y="15240"/>
                  </a:moveTo>
                  <a:lnTo>
                    <a:pt x="4050" y="15240"/>
                  </a:lnTo>
                  <a:lnTo>
                    <a:pt x="6090" y="14394"/>
                  </a:lnTo>
                  <a:lnTo>
                    <a:pt x="8297" y="12983"/>
                  </a:lnTo>
                  <a:lnTo>
                    <a:pt x="10617" y="11195"/>
                  </a:lnTo>
                  <a:lnTo>
                    <a:pt x="13859" y="10003"/>
                  </a:lnTo>
                  <a:lnTo>
                    <a:pt x="17715" y="9209"/>
                  </a:lnTo>
                  <a:lnTo>
                    <a:pt x="21981" y="8679"/>
                  </a:lnTo>
                  <a:lnTo>
                    <a:pt x="28214" y="8326"/>
                  </a:lnTo>
                  <a:lnTo>
                    <a:pt x="44182" y="7934"/>
                  </a:lnTo>
                  <a:lnTo>
                    <a:pt x="99497" y="7647"/>
                  </a:lnTo>
                  <a:lnTo>
                    <a:pt x="111252" y="6792"/>
                  </a:lnTo>
                  <a:lnTo>
                    <a:pt x="123327" y="5375"/>
                  </a:lnTo>
                  <a:lnTo>
                    <a:pt x="135614" y="3583"/>
                  </a:lnTo>
                  <a:lnTo>
                    <a:pt x="147196" y="2388"/>
                  </a:lnTo>
                  <a:lnTo>
                    <a:pt x="158308" y="1593"/>
                  </a:lnTo>
                  <a:lnTo>
                    <a:pt x="169106" y="1062"/>
                  </a:lnTo>
                  <a:lnTo>
                    <a:pt x="192405" y="472"/>
                  </a:lnTo>
                  <a:lnTo>
                    <a:pt x="25172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0" name="SMARTInkAnnotation252"/>
            <p:cNvSpPr/>
            <p:nvPr/>
          </p:nvSpPr>
          <p:spPr>
            <a:xfrm>
              <a:off x="3961755" y="4998720"/>
              <a:ext cx="122700" cy="14899"/>
            </a:xfrm>
            <a:custGeom>
              <a:avLst/>
              <a:gdLst/>
              <a:ahLst/>
              <a:cxnLst/>
              <a:rect l="0" t="0" r="0" b="0"/>
              <a:pathLst>
                <a:path w="122700" h="14899">
                  <a:moveTo>
                    <a:pt x="0" y="0"/>
                  </a:moveTo>
                  <a:lnTo>
                    <a:pt x="4049" y="0"/>
                  </a:lnTo>
                  <a:lnTo>
                    <a:pt x="6090" y="847"/>
                  </a:lnTo>
                  <a:lnTo>
                    <a:pt x="8297" y="2258"/>
                  </a:lnTo>
                  <a:lnTo>
                    <a:pt x="10617" y="4045"/>
                  </a:lnTo>
                  <a:lnTo>
                    <a:pt x="13859" y="5237"/>
                  </a:lnTo>
                  <a:lnTo>
                    <a:pt x="17715" y="6031"/>
                  </a:lnTo>
                  <a:lnTo>
                    <a:pt x="21981" y="6561"/>
                  </a:lnTo>
                  <a:lnTo>
                    <a:pt x="26520" y="7760"/>
                  </a:lnTo>
                  <a:lnTo>
                    <a:pt x="31241" y="9407"/>
                  </a:lnTo>
                  <a:lnTo>
                    <a:pt x="36084" y="11351"/>
                  </a:lnTo>
                  <a:lnTo>
                    <a:pt x="41855" y="12648"/>
                  </a:lnTo>
                  <a:lnTo>
                    <a:pt x="48244" y="13512"/>
                  </a:lnTo>
                  <a:lnTo>
                    <a:pt x="55047" y="14088"/>
                  </a:lnTo>
                  <a:lnTo>
                    <a:pt x="62125" y="14472"/>
                  </a:lnTo>
                  <a:lnTo>
                    <a:pt x="76770" y="14898"/>
                  </a:lnTo>
                  <a:lnTo>
                    <a:pt x="85082" y="14165"/>
                  </a:lnTo>
                  <a:lnTo>
                    <a:pt x="94014" y="12831"/>
                  </a:lnTo>
                  <a:lnTo>
                    <a:pt x="103359" y="11094"/>
                  </a:lnTo>
                  <a:lnTo>
                    <a:pt x="112979" y="9936"/>
                  </a:lnTo>
                  <a:lnTo>
                    <a:pt x="122699" y="917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1" name="SMARTInkAnnotation253"/>
            <p:cNvSpPr/>
            <p:nvPr/>
          </p:nvSpPr>
          <p:spPr>
            <a:xfrm>
              <a:off x="4338763" y="4640580"/>
              <a:ext cx="11656" cy="28320"/>
            </a:xfrm>
            <a:custGeom>
              <a:avLst/>
              <a:gdLst/>
              <a:ahLst/>
              <a:cxnLst/>
              <a:rect l="0" t="0" r="0" b="0"/>
              <a:pathLst>
                <a:path w="11656" h="28320">
                  <a:moveTo>
                    <a:pt x="4395" y="0"/>
                  </a:moveTo>
                  <a:lnTo>
                    <a:pt x="0" y="0"/>
                  </a:lnTo>
                  <a:lnTo>
                    <a:pt x="3649" y="0"/>
                  </a:lnTo>
                  <a:lnTo>
                    <a:pt x="4745" y="846"/>
                  </a:lnTo>
                  <a:lnTo>
                    <a:pt x="6324" y="2258"/>
                  </a:lnTo>
                  <a:lnTo>
                    <a:pt x="8224" y="4045"/>
                  </a:lnTo>
                  <a:lnTo>
                    <a:pt x="9490" y="6931"/>
                  </a:lnTo>
                  <a:lnTo>
                    <a:pt x="10334" y="10546"/>
                  </a:lnTo>
                  <a:lnTo>
                    <a:pt x="10897" y="14651"/>
                  </a:lnTo>
                  <a:lnTo>
                    <a:pt x="11273" y="19081"/>
                  </a:lnTo>
                  <a:lnTo>
                    <a:pt x="11523" y="23727"/>
                  </a:lnTo>
                  <a:lnTo>
                    <a:pt x="11655" y="2831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2" name="SMARTInkAnnotation254"/>
            <p:cNvSpPr/>
            <p:nvPr/>
          </p:nvSpPr>
          <p:spPr>
            <a:xfrm>
              <a:off x="4243993" y="4686300"/>
              <a:ext cx="259355" cy="342901"/>
            </a:xfrm>
            <a:custGeom>
              <a:avLst/>
              <a:gdLst/>
              <a:ahLst/>
              <a:cxnLst/>
              <a:rect l="0" t="0" r="0" b="0"/>
              <a:pathLst>
                <a:path w="259355" h="342901">
                  <a:moveTo>
                    <a:pt x="259354" y="0"/>
                  </a:moveTo>
                  <a:lnTo>
                    <a:pt x="259354" y="8091"/>
                  </a:lnTo>
                  <a:lnTo>
                    <a:pt x="258507" y="10474"/>
                  </a:lnTo>
                  <a:lnTo>
                    <a:pt x="257094" y="12063"/>
                  </a:lnTo>
                  <a:lnTo>
                    <a:pt x="255305" y="13122"/>
                  </a:lnTo>
                  <a:lnTo>
                    <a:pt x="251057" y="18814"/>
                  </a:lnTo>
                  <a:lnTo>
                    <a:pt x="246343" y="27836"/>
                  </a:lnTo>
                  <a:lnTo>
                    <a:pt x="243900" y="33797"/>
                  </a:lnTo>
                  <a:lnTo>
                    <a:pt x="241424" y="40311"/>
                  </a:lnTo>
                  <a:lnTo>
                    <a:pt x="237229" y="46348"/>
                  </a:lnTo>
                  <a:lnTo>
                    <a:pt x="231891" y="52065"/>
                  </a:lnTo>
                  <a:lnTo>
                    <a:pt x="225790" y="57571"/>
                  </a:lnTo>
                  <a:lnTo>
                    <a:pt x="220026" y="63780"/>
                  </a:lnTo>
                  <a:lnTo>
                    <a:pt x="214489" y="70460"/>
                  </a:lnTo>
                  <a:lnTo>
                    <a:pt x="209103" y="77454"/>
                  </a:lnTo>
                  <a:lnTo>
                    <a:pt x="202121" y="84656"/>
                  </a:lnTo>
                  <a:lnTo>
                    <a:pt x="194077" y="91997"/>
                  </a:lnTo>
                  <a:lnTo>
                    <a:pt x="185323" y="99432"/>
                  </a:lnTo>
                  <a:lnTo>
                    <a:pt x="176946" y="107775"/>
                  </a:lnTo>
                  <a:lnTo>
                    <a:pt x="168817" y="116723"/>
                  </a:lnTo>
                  <a:lnTo>
                    <a:pt x="160856" y="126076"/>
                  </a:lnTo>
                  <a:lnTo>
                    <a:pt x="153006" y="134850"/>
                  </a:lnTo>
                  <a:lnTo>
                    <a:pt x="137503" y="151374"/>
                  </a:lnTo>
                  <a:lnTo>
                    <a:pt x="129809" y="160182"/>
                  </a:lnTo>
                  <a:lnTo>
                    <a:pt x="122137" y="169442"/>
                  </a:lnTo>
                  <a:lnTo>
                    <a:pt x="106833" y="188761"/>
                  </a:lnTo>
                  <a:lnTo>
                    <a:pt x="91554" y="208636"/>
                  </a:lnTo>
                  <a:lnTo>
                    <a:pt x="83921" y="217831"/>
                  </a:lnTo>
                  <a:lnTo>
                    <a:pt x="76289" y="226500"/>
                  </a:lnTo>
                  <a:lnTo>
                    <a:pt x="68658" y="234821"/>
                  </a:lnTo>
                  <a:lnTo>
                    <a:pt x="61876" y="243754"/>
                  </a:lnTo>
                  <a:lnTo>
                    <a:pt x="55660" y="253095"/>
                  </a:lnTo>
                  <a:lnTo>
                    <a:pt x="49820" y="262711"/>
                  </a:lnTo>
                  <a:lnTo>
                    <a:pt x="43384" y="271660"/>
                  </a:lnTo>
                  <a:lnTo>
                    <a:pt x="36551" y="280167"/>
                  </a:lnTo>
                  <a:lnTo>
                    <a:pt x="29454" y="288378"/>
                  </a:lnTo>
                  <a:lnTo>
                    <a:pt x="23873" y="296392"/>
                  </a:lnTo>
                  <a:lnTo>
                    <a:pt x="19306" y="304274"/>
                  </a:lnTo>
                  <a:lnTo>
                    <a:pt x="15413" y="312070"/>
                  </a:lnTo>
                  <a:lnTo>
                    <a:pt x="11971" y="318113"/>
                  </a:lnTo>
                  <a:lnTo>
                    <a:pt x="5886" y="327086"/>
                  </a:lnTo>
                  <a:lnTo>
                    <a:pt x="2616" y="333896"/>
                  </a:lnTo>
                  <a:lnTo>
                    <a:pt x="0" y="3429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3" name="SMARTInkAnnotation255"/>
            <p:cNvSpPr/>
            <p:nvPr/>
          </p:nvSpPr>
          <p:spPr>
            <a:xfrm>
              <a:off x="4419439" y="4907289"/>
              <a:ext cx="243581" cy="289408"/>
            </a:xfrm>
            <a:custGeom>
              <a:avLst/>
              <a:gdLst/>
              <a:ahLst/>
              <a:cxnLst/>
              <a:rect l="0" t="0" r="0" b="0"/>
              <a:pathLst>
                <a:path w="243581" h="289408">
                  <a:moveTo>
                    <a:pt x="45768" y="7611"/>
                  </a:moveTo>
                  <a:lnTo>
                    <a:pt x="56385" y="7611"/>
                  </a:lnTo>
                  <a:lnTo>
                    <a:pt x="58779" y="6765"/>
                  </a:lnTo>
                  <a:lnTo>
                    <a:pt x="66197" y="2374"/>
                  </a:lnTo>
                  <a:lnTo>
                    <a:pt x="71233" y="1050"/>
                  </a:lnTo>
                  <a:lnTo>
                    <a:pt x="75459" y="697"/>
                  </a:lnTo>
                  <a:lnTo>
                    <a:pt x="80818" y="462"/>
                  </a:lnTo>
                  <a:lnTo>
                    <a:pt x="98249" y="131"/>
                  </a:lnTo>
                  <a:lnTo>
                    <a:pt x="149374" y="0"/>
                  </a:lnTo>
                  <a:lnTo>
                    <a:pt x="158065" y="844"/>
                  </a:lnTo>
                  <a:lnTo>
                    <a:pt x="166401" y="2253"/>
                  </a:lnTo>
                  <a:lnTo>
                    <a:pt x="174501" y="4039"/>
                  </a:lnTo>
                  <a:lnTo>
                    <a:pt x="181596" y="5230"/>
                  </a:lnTo>
                  <a:lnTo>
                    <a:pt x="188021" y="6024"/>
                  </a:lnTo>
                  <a:lnTo>
                    <a:pt x="194000" y="6553"/>
                  </a:lnTo>
                  <a:lnTo>
                    <a:pt x="200528" y="7752"/>
                  </a:lnTo>
                  <a:lnTo>
                    <a:pt x="207423" y="9399"/>
                  </a:lnTo>
                  <a:lnTo>
                    <a:pt x="214563" y="11343"/>
                  </a:lnTo>
                  <a:lnTo>
                    <a:pt x="220170" y="13486"/>
                  </a:lnTo>
                  <a:lnTo>
                    <a:pt x="224755" y="15761"/>
                  </a:lnTo>
                  <a:lnTo>
                    <a:pt x="232110" y="20547"/>
                  </a:lnTo>
                  <a:lnTo>
                    <a:pt x="238205" y="25496"/>
                  </a:lnTo>
                  <a:lnTo>
                    <a:pt x="242351" y="28997"/>
                  </a:lnTo>
                  <a:lnTo>
                    <a:pt x="242933" y="30335"/>
                  </a:lnTo>
                  <a:lnTo>
                    <a:pt x="243580" y="34080"/>
                  </a:lnTo>
                  <a:lnTo>
                    <a:pt x="242905" y="35417"/>
                  </a:lnTo>
                  <a:lnTo>
                    <a:pt x="241607" y="36308"/>
                  </a:lnTo>
                  <a:lnTo>
                    <a:pt x="237058" y="38146"/>
                  </a:lnTo>
                  <a:lnTo>
                    <a:pt x="229385" y="41784"/>
                  </a:lnTo>
                  <a:lnTo>
                    <a:pt x="224966" y="43094"/>
                  </a:lnTo>
                  <a:lnTo>
                    <a:pt x="220325" y="43966"/>
                  </a:lnTo>
                  <a:lnTo>
                    <a:pt x="215536" y="44548"/>
                  </a:lnTo>
                  <a:lnTo>
                    <a:pt x="209800" y="45782"/>
                  </a:lnTo>
                  <a:lnTo>
                    <a:pt x="203433" y="47452"/>
                  </a:lnTo>
                  <a:lnTo>
                    <a:pt x="196647" y="49412"/>
                  </a:lnTo>
                  <a:lnTo>
                    <a:pt x="189579" y="50718"/>
                  </a:lnTo>
                  <a:lnTo>
                    <a:pt x="182325" y="51589"/>
                  </a:lnTo>
                  <a:lnTo>
                    <a:pt x="174946" y="52170"/>
                  </a:lnTo>
                  <a:lnTo>
                    <a:pt x="168333" y="53404"/>
                  </a:lnTo>
                  <a:lnTo>
                    <a:pt x="162228" y="55073"/>
                  </a:lnTo>
                  <a:lnTo>
                    <a:pt x="156462" y="57033"/>
                  </a:lnTo>
                  <a:lnTo>
                    <a:pt x="150924" y="58339"/>
                  </a:lnTo>
                  <a:lnTo>
                    <a:pt x="145537" y="59210"/>
                  </a:lnTo>
                  <a:lnTo>
                    <a:pt x="140251" y="59790"/>
                  </a:lnTo>
                  <a:lnTo>
                    <a:pt x="135878" y="61024"/>
                  </a:lnTo>
                  <a:lnTo>
                    <a:pt x="128760" y="64652"/>
                  </a:lnTo>
                  <a:lnTo>
                    <a:pt x="126523" y="66806"/>
                  </a:lnTo>
                  <a:lnTo>
                    <a:pt x="125031" y="69087"/>
                  </a:lnTo>
                  <a:lnTo>
                    <a:pt x="124038" y="71456"/>
                  </a:lnTo>
                  <a:lnTo>
                    <a:pt x="122933" y="78602"/>
                  </a:lnTo>
                  <a:lnTo>
                    <a:pt x="122442" y="87423"/>
                  </a:lnTo>
                  <a:lnTo>
                    <a:pt x="122223" y="96988"/>
                  </a:lnTo>
                  <a:lnTo>
                    <a:pt x="123860" y="101909"/>
                  </a:lnTo>
                  <a:lnTo>
                    <a:pt x="126646" y="106883"/>
                  </a:lnTo>
                  <a:lnTo>
                    <a:pt x="130199" y="111893"/>
                  </a:lnTo>
                  <a:lnTo>
                    <a:pt x="134262" y="116926"/>
                  </a:lnTo>
                  <a:lnTo>
                    <a:pt x="138667" y="121975"/>
                  </a:lnTo>
                  <a:lnTo>
                    <a:pt x="143298" y="127034"/>
                  </a:lnTo>
                  <a:lnTo>
                    <a:pt x="155225" y="139428"/>
                  </a:lnTo>
                  <a:lnTo>
                    <a:pt x="161965" y="146289"/>
                  </a:lnTo>
                  <a:lnTo>
                    <a:pt x="168153" y="153403"/>
                  </a:lnTo>
                  <a:lnTo>
                    <a:pt x="173974" y="160686"/>
                  </a:lnTo>
                  <a:lnTo>
                    <a:pt x="179550" y="168081"/>
                  </a:lnTo>
                  <a:lnTo>
                    <a:pt x="185810" y="175551"/>
                  </a:lnTo>
                  <a:lnTo>
                    <a:pt x="192525" y="183071"/>
                  </a:lnTo>
                  <a:lnTo>
                    <a:pt x="199545" y="190625"/>
                  </a:lnTo>
                  <a:lnTo>
                    <a:pt x="205073" y="198201"/>
                  </a:lnTo>
                  <a:lnTo>
                    <a:pt x="209606" y="205791"/>
                  </a:lnTo>
                  <a:lnTo>
                    <a:pt x="213474" y="213391"/>
                  </a:lnTo>
                  <a:lnTo>
                    <a:pt x="216054" y="220151"/>
                  </a:lnTo>
                  <a:lnTo>
                    <a:pt x="217773" y="226351"/>
                  </a:lnTo>
                  <a:lnTo>
                    <a:pt x="218920" y="232178"/>
                  </a:lnTo>
                  <a:lnTo>
                    <a:pt x="219684" y="237756"/>
                  </a:lnTo>
                  <a:lnTo>
                    <a:pt x="220194" y="243167"/>
                  </a:lnTo>
                  <a:lnTo>
                    <a:pt x="220534" y="248469"/>
                  </a:lnTo>
                  <a:lnTo>
                    <a:pt x="219913" y="253697"/>
                  </a:lnTo>
                  <a:lnTo>
                    <a:pt x="218651" y="258875"/>
                  </a:lnTo>
                  <a:lnTo>
                    <a:pt x="216963" y="264021"/>
                  </a:lnTo>
                  <a:lnTo>
                    <a:pt x="214141" y="268297"/>
                  </a:lnTo>
                  <a:lnTo>
                    <a:pt x="210566" y="271996"/>
                  </a:lnTo>
                  <a:lnTo>
                    <a:pt x="206487" y="275308"/>
                  </a:lnTo>
                  <a:lnTo>
                    <a:pt x="202072" y="278362"/>
                  </a:lnTo>
                  <a:lnTo>
                    <a:pt x="197435" y="281245"/>
                  </a:lnTo>
                  <a:lnTo>
                    <a:pt x="192647" y="284014"/>
                  </a:lnTo>
                  <a:lnTo>
                    <a:pt x="186913" y="285860"/>
                  </a:lnTo>
                  <a:lnTo>
                    <a:pt x="180548" y="287090"/>
                  </a:lnTo>
                  <a:lnTo>
                    <a:pt x="173761" y="287911"/>
                  </a:lnTo>
                  <a:lnTo>
                    <a:pt x="166694" y="288458"/>
                  </a:lnTo>
                  <a:lnTo>
                    <a:pt x="159441" y="288823"/>
                  </a:lnTo>
                  <a:lnTo>
                    <a:pt x="144601" y="289228"/>
                  </a:lnTo>
                  <a:lnTo>
                    <a:pt x="129528" y="289407"/>
                  </a:lnTo>
                  <a:lnTo>
                    <a:pt x="121950" y="288609"/>
                  </a:lnTo>
                  <a:lnTo>
                    <a:pt x="114355" y="287230"/>
                  </a:lnTo>
                  <a:lnTo>
                    <a:pt x="106749" y="285464"/>
                  </a:lnTo>
                  <a:lnTo>
                    <a:pt x="99135" y="284286"/>
                  </a:lnTo>
                  <a:lnTo>
                    <a:pt x="91517" y="283501"/>
                  </a:lnTo>
                  <a:lnTo>
                    <a:pt x="83895" y="282978"/>
                  </a:lnTo>
                  <a:lnTo>
                    <a:pt x="76271" y="281783"/>
                  </a:lnTo>
                  <a:lnTo>
                    <a:pt x="68647" y="280139"/>
                  </a:lnTo>
                  <a:lnTo>
                    <a:pt x="61020" y="278196"/>
                  </a:lnTo>
                  <a:lnTo>
                    <a:pt x="54241" y="276055"/>
                  </a:lnTo>
                  <a:lnTo>
                    <a:pt x="48027" y="273781"/>
                  </a:lnTo>
                  <a:lnTo>
                    <a:pt x="42188" y="271417"/>
                  </a:lnTo>
                  <a:lnTo>
                    <a:pt x="35753" y="268996"/>
                  </a:lnTo>
                  <a:lnTo>
                    <a:pt x="21824" y="264047"/>
                  </a:lnTo>
                  <a:lnTo>
                    <a:pt x="16244" y="262388"/>
                  </a:lnTo>
                  <a:lnTo>
                    <a:pt x="11677" y="261283"/>
                  </a:lnTo>
                  <a:lnTo>
                    <a:pt x="0" y="2590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Review Examples</a:t>
            </a:r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1344613" y="1349375"/>
          <a:ext cx="6364287" cy="408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1" name="Equation" r:id="rId4" imgW="2552400" imgH="1638000" progId="Equation.3">
                  <p:embed/>
                </p:oleObj>
              </mc:Choice>
              <mc:Fallback>
                <p:oleObj name="Equation" r:id="rId4" imgW="2552400" imgH="1638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4613" y="1349375"/>
                        <a:ext cx="6364287" cy="408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9942" name="Picture 6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1752600"/>
            <a:ext cx="25146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7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1676400"/>
            <a:ext cx="25146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8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2895600"/>
            <a:ext cx="25146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9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895600"/>
            <a:ext cx="25146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/>
          <p:cNvGrpSpPr/>
          <p:nvPr/>
        </p:nvGrpSpPr>
        <p:grpSpPr>
          <a:xfrm>
            <a:off x="2642414" y="1981228"/>
            <a:ext cx="5695886" cy="1630653"/>
            <a:chOff x="2642414" y="1981228"/>
            <a:chExt cx="5695886" cy="1630653"/>
          </a:xfrm>
        </p:grpSpPr>
        <p:sp>
          <p:nvSpPr>
            <p:cNvPr id="2" name="SMARTInkAnnotation184"/>
            <p:cNvSpPr/>
            <p:nvPr/>
          </p:nvSpPr>
          <p:spPr>
            <a:xfrm>
              <a:off x="2642414" y="2034709"/>
              <a:ext cx="208580" cy="272494"/>
            </a:xfrm>
            <a:custGeom>
              <a:avLst/>
              <a:gdLst/>
              <a:ahLst/>
              <a:cxnLst/>
              <a:rect l="0" t="0" r="0" b="0"/>
              <a:pathLst>
                <a:path w="208580" h="272494">
                  <a:moveTo>
                    <a:pt x="7314" y="83651"/>
                  </a:moveTo>
                  <a:lnTo>
                    <a:pt x="746" y="77090"/>
                  </a:lnTo>
                  <a:lnTo>
                    <a:pt x="157" y="74244"/>
                  </a:lnTo>
                  <a:lnTo>
                    <a:pt x="0" y="72300"/>
                  </a:lnTo>
                  <a:lnTo>
                    <a:pt x="1591" y="70157"/>
                  </a:lnTo>
                  <a:lnTo>
                    <a:pt x="11928" y="62249"/>
                  </a:lnTo>
                  <a:lnTo>
                    <a:pt x="16323" y="58377"/>
                  </a:lnTo>
                  <a:lnTo>
                    <a:pt x="20948" y="54101"/>
                  </a:lnTo>
                  <a:lnTo>
                    <a:pt x="25727" y="50405"/>
                  </a:lnTo>
                  <a:lnTo>
                    <a:pt x="30607" y="47094"/>
                  </a:lnTo>
                  <a:lnTo>
                    <a:pt x="35556" y="44039"/>
                  </a:lnTo>
                  <a:lnTo>
                    <a:pt x="54670" y="31651"/>
                  </a:lnTo>
                  <a:lnTo>
                    <a:pt x="62616" y="26971"/>
                  </a:lnTo>
                  <a:lnTo>
                    <a:pt x="71304" y="22158"/>
                  </a:lnTo>
                  <a:lnTo>
                    <a:pt x="80486" y="17255"/>
                  </a:lnTo>
                  <a:lnTo>
                    <a:pt x="89998" y="13141"/>
                  </a:lnTo>
                  <a:lnTo>
                    <a:pt x="99729" y="9551"/>
                  </a:lnTo>
                  <a:lnTo>
                    <a:pt x="109607" y="6311"/>
                  </a:lnTo>
                  <a:lnTo>
                    <a:pt x="118735" y="4151"/>
                  </a:lnTo>
                  <a:lnTo>
                    <a:pt x="127363" y="2711"/>
                  </a:lnTo>
                  <a:lnTo>
                    <a:pt x="135658" y="1751"/>
                  </a:lnTo>
                  <a:lnTo>
                    <a:pt x="144578" y="1111"/>
                  </a:lnTo>
                  <a:lnTo>
                    <a:pt x="153915" y="684"/>
                  </a:lnTo>
                  <a:lnTo>
                    <a:pt x="178733" y="84"/>
                  </a:lnTo>
                  <a:lnTo>
                    <a:pt x="185161" y="0"/>
                  </a:lnTo>
                  <a:lnTo>
                    <a:pt x="190293" y="790"/>
                  </a:lnTo>
                  <a:lnTo>
                    <a:pt x="194562" y="2164"/>
                  </a:lnTo>
                  <a:lnTo>
                    <a:pt x="198256" y="3926"/>
                  </a:lnTo>
                  <a:lnTo>
                    <a:pt x="201566" y="6794"/>
                  </a:lnTo>
                  <a:lnTo>
                    <a:pt x="207505" y="14497"/>
                  </a:lnTo>
                  <a:lnTo>
                    <a:pt x="208579" y="18922"/>
                  </a:lnTo>
                  <a:lnTo>
                    <a:pt x="208449" y="23565"/>
                  </a:lnTo>
                  <a:lnTo>
                    <a:pt x="207513" y="28353"/>
                  </a:lnTo>
                  <a:lnTo>
                    <a:pt x="205195" y="34086"/>
                  </a:lnTo>
                  <a:lnTo>
                    <a:pt x="201954" y="40448"/>
                  </a:lnTo>
                  <a:lnTo>
                    <a:pt x="198099" y="47229"/>
                  </a:lnTo>
                  <a:lnTo>
                    <a:pt x="192985" y="55136"/>
                  </a:lnTo>
                  <a:lnTo>
                    <a:pt x="187034" y="63794"/>
                  </a:lnTo>
                  <a:lnTo>
                    <a:pt x="180524" y="72953"/>
                  </a:lnTo>
                  <a:lnTo>
                    <a:pt x="173641" y="81599"/>
                  </a:lnTo>
                  <a:lnTo>
                    <a:pt x="166510" y="89903"/>
                  </a:lnTo>
                  <a:lnTo>
                    <a:pt x="159212" y="97979"/>
                  </a:lnTo>
                  <a:lnTo>
                    <a:pt x="151806" y="106750"/>
                  </a:lnTo>
                  <a:lnTo>
                    <a:pt x="136795" y="125526"/>
                  </a:lnTo>
                  <a:lnTo>
                    <a:pt x="114049" y="155137"/>
                  </a:lnTo>
                  <a:lnTo>
                    <a:pt x="106440" y="164328"/>
                  </a:lnTo>
                  <a:lnTo>
                    <a:pt x="98825" y="172996"/>
                  </a:lnTo>
                  <a:lnTo>
                    <a:pt x="91205" y="181314"/>
                  </a:lnTo>
                  <a:lnTo>
                    <a:pt x="84430" y="190246"/>
                  </a:lnTo>
                  <a:lnTo>
                    <a:pt x="78219" y="199588"/>
                  </a:lnTo>
                  <a:lnTo>
                    <a:pt x="72383" y="209202"/>
                  </a:lnTo>
                  <a:lnTo>
                    <a:pt x="67645" y="217305"/>
                  </a:lnTo>
                  <a:lnTo>
                    <a:pt x="60119" y="230824"/>
                  </a:lnTo>
                  <a:lnTo>
                    <a:pt x="57774" y="236799"/>
                  </a:lnTo>
                  <a:lnTo>
                    <a:pt x="56210" y="242477"/>
                  </a:lnTo>
                  <a:lnTo>
                    <a:pt x="55167" y="247955"/>
                  </a:lnTo>
                  <a:lnTo>
                    <a:pt x="56168" y="252454"/>
                  </a:lnTo>
                  <a:lnTo>
                    <a:pt x="58529" y="256299"/>
                  </a:lnTo>
                  <a:lnTo>
                    <a:pt x="61799" y="259710"/>
                  </a:lnTo>
                  <a:lnTo>
                    <a:pt x="66521" y="262830"/>
                  </a:lnTo>
                  <a:lnTo>
                    <a:pt x="72213" y="265757"/>
                  </a:lnTo>
                  <a:lnTo>
                    <a:pt x="78550" y="268555"/>
                  </a:lnTo>
                  <a:lnTo>
                    <a:pt x="86164" y="270420"/>
                  </a:lnTo>
                  <a:lnTo>
                    <a:pt x="94631" y="271664"/>
                  </a:lnTo>
                  <a:lnTo>
                    <a:pt x="103665" y="272493"/>
                  </a:lnTo>
                  <a:lnTo>
                    <a:pt x="113079" y="272199"/>
                  </a:lnTo>
                  <a:lnTo>
                    <a:pt x="122745" y="271156"/>
                  </a:lnTo>
                  <a:lnTo>
                    <a:pt x="132579" y="269614"/>
                  </a:lnTo>
                  <a:lnTo>
                    <a:pt x="141677" y="267740"/>
                  </a:lnTo>
                  <a:lnTo>
                    <a:pt x="150286" y="265644"/>
                  </a:lnTo>
                  <a:lnTo>
                    <a:pt x="158568" y="263399"/>
                  </a:lnTo>
                  <a:lnTo>
                    <a:pt x="167480" y="261903"/>
                  </a:lnTo>
                  <a:lnTo>
                    <a:pt x="176810" y="260906"/>
                  </a:lnTo>
                  <a:lnTo>
                    <a:pt x="205644" y="25891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85"/>
            <p:cNvSpPr/>
            <p:nvPr/>
          </p:nvSpPr>
          <p:spPr>
            <a:xfrm>
              <a:off x="2939595" y="2004503"/>
              <a:ext cx="228842" cy="273296"/>
            </a:xfrm>
            <a:custGeom>
              <a:avLst/>
              <a:gdLst/>
              <a:ahLst/>
              <a:cxnLst/>
              <a:rect l="0" t="0" r="0" b="0"/>
              <a:pathLst>
                <a:path w="228842" h="273296">
                  <a:moveTo>
                    <a:pt x="0" y="37657"/>
                  </a:moveTo>
                  <a:lnTo>
                    <a:pt x="4049" y="37657"/>
                  </a:lnTo>
                  <a:lnTo>
                    <a:pt x="5242" y="36810"/>
                  </a:lnTo>
                  <a:lnTo>
                    <a:pt x="6037" y="35399"/>
                  </a:lnTo>
                  <a:lnTo>
                    <a:pt x="6567" y="33612"/>
                  </a:lnTo>
                  <a:lnTo>
                    <a:pt x="7768" y="32420"/>
                  </a:lnTo>
                  <a:lnTo>
                    <a:pt x="9417" y="31626"/>
                  </a:lnTo>
                  <a:lnTo>
                    <a:pt x="11363" y="31096"/>
                  </a:lnTo>
                  <a:lnTo>
                    <a:pt x="15786" y="28250"/>
                  </a:lnTo>
                  <a:lnTo>
                    <a:pt x="18152" y="26306"/>
                  </a:lnTo>
                  <a:lnTo>
                    <a:pt x="22272" y="24163"/>
                  </a:lnTo>
                  <a:lnTo>
                    <a:pt x="27561" y="21888"/>
                  </a:lnTo>
                  <a:lnTo>
                    <a:pt x="33630" y="19524"/>
                  </a:lnTo>
                  <a:lnTo>
                    <a:pt x="47154" y="14640"/>
                  </a:lnTo>
                  <a:lnTo>
                    <a:pt x="76554" y="4606"/>
                  </a:lnTo>
                  <a:lnTo>
                    <a:pt x="84938" y="2923"/>
                  </a:lnTo>
                  <a:lnTo>
                    <a:pt x="93918" y="1801"/>
                  </a:lnTo>
                  <a:lnTo>
                    <a:pt x="103295" y="1053"/>
                  </a:lnTo>
                  <a:lnTo>
                    <a:pt x="112089" y="554"/>
                  </a:lnTo>
                  <a:lnTo>
                    <a:pt x="128640" y="0"/>
                  </a:lnTo>
                  <a:lnTo>
                    <a:pt x="136614" y="699"/>
                  </a:lnTo>
                  <a:lnTo>
                    <a:pt x="144472" y="2012"/>
                  </a:lnTo>
                  <a:lnTo>
                    <a:pt x="152253" y="3734"/>
                  </a:lnTo>
                  <a:lnTo>
                    <a:pt x="159984" y="4881"/>
                  </a:lnTo>
                  <a:lnTo>
                    <a:pt x="167681" y="5647"/>
                  </a:lnTo>
                  <a:lnTo>
                    <a:pt x="175354" y="6157"/>
                  </a:lnTo>
                  <a:lnTo>
                    <a:pt x="181317" y="8190"/>
                  </a:lnTo>
                  <a:lnTo>
                    <a:pt x="186140" y="11239"/>
                  </a:lnTo>
                  <a:lnTo>
                    <a:pt x="190203" y="14965"/>
                  </a:lnTo>
                  <a:lnTo>
                    <a:pt x="192912" y="19142"/>
                  </a:lnTo>
                  <a:lnTo>
                    <a:pt x="194718" y="23621"/>
                  </a:lnTo>
                  <a:lnTo>
                    <a:pt x="195921" y="28299"/>
                  </a:lnTo>
                  <a:lnTo>
                    <a:pt x="195877" y="33112"/>
                  </a:lnTo>
                  <a:lnTo>
                    <a:pt x="194999" y="38014"/>
                  </a:lnTo>
                  <a:lnTo>
                    <a:pt x="193567" y="42975"/>
                  </a:lnTo>
                  <a:lnTo>
                    <a:pt x="190916" y="47976"/>
                  </a:lnTo>
                  <a:lnTo>
                    <a:pt x="187454" y="53002"/>
                  </a:lnTo>
                  <a:lnTo>
                    <a:pt x="183451" y="58047"/>
                  </a:lnTo>
                  <a:lnTo>
                    <a:pt x="178240" y="63951"/>
                  </a:lnTo>
                  <a:lnTo>
                    <a:pt x="165669" y="77283"/>
                  </a:lnTo>
                  <a:lnTo>
                    <a:pt x="158757" y="85241"/>
                  </a:lnTo>
                  <a:lnTo>
                    <a:pt x="151606" y="93933"/>
                  </a:lnTo>
                  <a:lnTo>
                    <a:pt x="144296" y="103114"/>
                  </a:lnTo>
                  <a:lnTo>
                    <a:pt x="136881" y="111775"/>
                  </a:lnTo>
                  <a:lnTo>
                    <a:pt x="129394" y="120089"/>
                  </a:lnTo>
                  <a:lnTo>
                    <a:pt x="113447" y="136947"/>
                  </a:lnTo>
                  <a:lnTo>
                    <a:pt x="69696" y="181297"/>
                  </a:lnTo>
                  <a:lnTo>
                    <a:pt x="62568" y="189297"/>
                  </a:lnTo>
                  <a:lnTo>
                    <a:pt x="56120" y="197170"/>
                  </a:lnTo>
                  <a:lnTo>
                    <a:pt x="50127" y="204959"/>
                  </a:lnTo>
                  <a:lnTo>
                    <a:pt x="45284" y="211845"/>
                  </a:lnTo>
                  <a:lnTo>
                    <a:pt x="41207" y="218129"/>
                  </a:lnTo>
                  <a:lnTo>
                    <a:pt x="37642" y="224012"/>
                  </a:lnTo>
                  <a:lnTo>
                    <a:pt x="35265" y="229627"/>
                  </a:lnTo>
                  <a:lnTo>
                    <a:pt x="33680" y="235064"/>
                  </a:lnTo>
                  <a:lnTo>
                    <a:pt x="32625" y="240381"/>
                  </a:lnTo>
                  <a:lnTo>
                    <a:pt x="33615" y="245620"/>
                  </a:lnTo>
                  <a:lnTo>
                    <a:pt x="35971" y="250806"/>
                  </a:lnTo>
                  <a:lnTo>
                    <a:pt x="39237" y="255956"/>
                  </a:lnTo>
                  <a:lnTo>
                    <a:pt x="43957" y="260236"/>
                  </a:lnTo>
                  <a:lnTo>
                    <a:pt x="49646" y="263936"/>
                  </a:lnTo>
                  <a:lnTo>
                    <a:pt x="55982" y="267250"/>
                  </a:lnTo>
                  <a:lnTo>
                    <a:pt x="62748" y="269459"/>
                  </a:lnTo>
                  <a:lnTo>
                    <a:pt x="69801" y="270932"/>
                  </a:lnTo>
                  <a:lnTo>
                    <a:pt x="77046" y="271913"/>
                  </a:lnTo>
                  <a:lnTo>
                    <a:pt x="85266" y="272568"/>
                  </a:lnTo>
                  <a:lnTo>
                    <a:pt x="94137" y="273004"/>
                  </a:lnTo>
                  <a:lnTo>
                    <a:pt x="103441" y="273295"/>
                  </a:lnTo>
                  <a:lnTo>
                    <a:pt x="114729" y="272643"/>
                  </a:lnTo>
                  <a:lnTo>
                    <a:pt x="127339" y="271361"/>
                  </a:lnTo>
                  <a:lnTo>
                    <a:pt x="140832" y="269660"/>
                  </a:lnTo>
                  <a:lnTo>
                    <a:pt x="169385" y="265512"/>
                  </a:lnTo>
                  <a:lnTo>
                    <a:pt x="184118" y="263220"/>
                  </a:lnTo>
                  <a:lnTo>
                    <a:pt x="195636" y="260846"/>
                  </a:lnTo>
                  <a:lnTo>
                    <a:pt x="205010" y="258416"/>
                  </a:lnTo>
                  <a:lnTo>
                    <a:pt x="228841" y="25101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86"/>
            <p:cNvSpPr/>
            <p:nvPr/>
          </p:nvSpPr>
          <p:spPr>
            <a:xfrm>
              <a:off x="3221965" y="2026920"/>
              <a:ext cx="249913" cy="243841"/>
            </a:xfrm>
            <a:custGeom>
              <a:avLst/>
              <a:gdLst/>
              <a:ahLst/>
              <a:cxnLst/>
              <a:rect l="0" t="0" r="0" b="0"/>
              <a:pathLst>
                <a:path w="249913" h="243841">
                  <a:moveTo>
                    <a:pt x="53264" y="0"/>
                  </a:moveTo>
                  <a:lnTo>
                    <a:pt x="53264" y="25439"/>
                  </a:lnTo>
                  <a:lnTo>
                    <a:pt x="52417" y="27966"/>
                  </a:lnTo>
                  <a:lnTo>
                    <a:pt x="49215" y="33032"/>
                  </a:lnTo>
                  <a:lnTo>
                    <a:pt x="44967" y="40363"/>
                  </a:lnTo>
                  <a:lnTo>
                    <a:pt x="42647" y="44689"/>
                  </a:lnTo>
                  <a:lnTo>
                    <a:pt x="37810" y="51753"/>
                  </a:lnTo>
                  <a:lnTo>
                    <a:pt x="32834" y="58561"/>
                  </a:lnTo>
                  <a:lnTo>
                    <a:pt x="30321" y="62747"/>
                  </a:lnTo>
                  <a:lnTo>
                    <a:pt x="27798" y="67231"/>
                  </a:lnTo>
                  <a:lnTo>
                    <a:pt x="22735" y="74472"/>
                  </a:lnTo>
                  <a:lnTo>
                    <a:pt x="17659" y="81358"/>
                  </a:lnTo>
                  <a:lnTo>
                    <a:pt x="15119" y="85566"/>
                  </a:lnTo>
                  <a:lnTo>
                    <a:pt x="12578" y="90064"/>
                  </a:lnTo>
                  <a:lnTo>
                    <a:pt x="7494" y="97320"/>
                  </a:lnTo>
                  <a:lnTo>
                    <a:pt x="0" y="106518"/>
                  </a:lnTo>
                  <a:lnTo>
                    <a:pt x="4447" y="106608"/>
                  </a:lnTo>
                  <a:lnTo>
                    <a:pt x="8006" y="106632"/>
                  </a:lnTo>
                  <a:lnTo>
                    <a:pt x="12074" y="105801"/>
                  </a:lnTo>
                  <a:lnTo>
                    <a:pt x="16481" y="104401"/>
                  </a:lnTo>
                  <a:lnTo>
                    <a:pt x="21114" y="102621"/>
                  </a:lnTo>
                  <a:lnTo>
                    <a:pt x="26745" y="101434"/>
                  </a:lnTo>
                  <a:lnTo>
                    <a:pt x="33042" y="100642"/>
                  </a:lnTo>
                  <a:lnTo>
                    <a:pt x="39783" y="100115"/>
                  </a:lnTo>
                  <a:lnTo>
                    <a:pt x="47667" y="98917"/>
                  </a:lnTo>
                  <a:lnTo>
                    <a:pt x="56313" y="97271"/>
                  </a:lnTo>
                  <a:lnTo>
                    <a:pt x="74961" y="93185"/>
                  </a:lnTo>
                  <a:lnTo>
                    <a:pt x="94549" y="88547"/>
                  </a:lnTo>
                  <a:lnTo>
                    <a:pt x="104520" y="86971"/>
                  </a:lnTo>
                  <a:lnTo>
                    <a:pt x="114556" y="85921"/>
                  </a:lnTo>
                  <a:lnTo>
                    <a:pt x="124638" y="85221"/>
                  </a:lnTo>
                  <a:lnTo>
                    <a:pt x="134749" y="84754"/>
                  </a:lnTo>
                  <a:lnTo>
                    <a:pt x="155024" y="84235"/>
                  </a:lnTo>
                  <a:lnTo>
                    <a:pt x="181450" y="83943"/>
                  </a:lnTo>
                  <a:lnTo>
                    <a:pt x="189575" y="84749"/>
                  </a:lnTo>
                  <a:lnTo>
                    <a:pt x="197535" y="86132"/>
                  </a:lnTo>
                  <a:lnTo>
                    <a:pt x="205383" y="87902"/>
                  </a:lnTo>
                  <a:lnTo>
                    <a:pt x="212311" y="89928"/>
                  </a:lnTo>
                  <a:lnTo>
                    <a:pt x="218625" y="92125"/>
                  </a:lnTo>
                  <a:lnTo>
                    <a:pt x="224529" y="94437"/>
                  </a:lnTo>
                  <a:lnTo>
                    <a:pt x="229312" y="97671"/>
                  </a:lnTo>
                  <a:lnTo>
                    <a:pt x="233349" y="101521"/>
                  </a:lnTo>
                  <a:lnTo>
                    <a:pt x="236888" y="105781"/>
                  </a:lnTo>
                  <a:lnTo>
                    <a:pt x="240094" y="110314"/>
                  </a:lnTo>
                  <a:lnTo>
                    <a:pt x="243080" y="115029"/>
                  </a:lnTo>
                  <a:lnTo>
                    <a:pt x="245918" y="119866"/>
                  </a:lnTo>
                  <a:lnTo>
                    <a:pt x="247810" y="124784"/>
                  </a:lnTo>
                  <a:lnTo>
                    <a:pt x="249071" y="129756"/>
                  </a:lnTo>
                  <a:lnTo>
                    <a:pt x="249912" y="134764"/>
                  </a:lnTo>
                  <a:lnTo>
                    <a:pt x="249625" y="140643"/>
                  </a:lnTo>
                  <a:lnTo>
                    <a:pt x="248586" y="147102"/>
                  </a:lnTo>
                  <a:lnTo>
                    <a:pt x="247046" y="153948"/>
                  </a:lnTo>
                  <a:lnTo>
                    <a:pt x="245171" y="160205"/>
                  </a:lnTo>
                  <a:lnTo>
                    <a:pt x="243074" y="166070"/>
                  </a:lnTo>
                  <a:lnTo>
                    <a:pt x="240829" y="171674"/>
                  </a:lnTo>
                  <a:lnTo>
                    <a:pt x="236789" y="177102"/>
                  </a:lnTo>
                  <a:lnTo>
                    <a:pt x="231552" y="182415"/>
                  </a:lnTo>
                  <a:lnTo>
                    <a:pt x="225520" y="187650"/>
                  </a:lnTo>
                  <a:lnTo>
                    <a:pt x="218954" y="193680"/>
                  </a:lnTo>
                  <a:lnTo>
                    <a:pt x="204880" y="207154"/>
                  </a:lnTo>
                  <a:lnTo>
                    <a:pt x="197567" y="212609"/>
                  </a:lnTo>
                  <a:lnTo>
                    <a:pt x="190149" y="217093"/>
                  </a:lnTo>
                  <a:lnTo>
                    <a:pt x="182661" y="220928"/>
                  </a:lnTo>
                  <a:lnTo>
                    <a:pt x="175126" y="224332"/>
                  </a:lnTo>
                  <a:lnTo>
                    <a:pt x="167560" y="227448"/>
                  </a:lnTo>
                  <a:lnTo>
                    <a:pt x="159974" y="230372"/>
                  </a:lnTo>
                  <a:lnTo>
                    <a:pt x="151526" y="233168"/>
                  </a:lnTo>
                  <a:lnTo>
                    <a:pt x="142504" y="235879"/>
                  </a:lnTo>
                  <a:lnTo>
                    <a:pt x="133098" y="238532"/>
                  </a:lnTo>
                  <a:lnTo>
                    <a:pt x="124286" y="240302"/>
                  </a:lnTo>
                  <a:lnTo>
                    <a:pt x="115868" y="241481"/>
                  </a:lnTo>
                  <a:lnTo>
                    <a:pt x="107714" y="242267"/>
                  </a:lnTo>
                  <a:lnTo>
                    <a:pt x="100582" y="242792"/>
                  </a:lnTo>
                  <a:lnTo>
                    <a:pt x="94133" y="243141"/>
                  </a:lnTo>
                  <a:lnTo>
                    <a:pt x="76148" y="2438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87"/>
            <p:cNvSpPr/>
            <p:nvPr/>
          </p:nvSpPr>
          <p:spPr>
            <a:xfrm>
              <a:off x="3259973" y="1981228"/>
              <a:ext cx="297495" cy="15213"/>
            </a:xfrm>
            <a:custGeom>
              <a:avLst/>
              <a:gdLst/>
              <a:ahLst/>
              <a:cxnLst/>
              <a:rect l="0" t="0" r="0" b="0"/>
              <a:pathLst>
                <a:path w="297495" h="15213">
                  <a:moveTo>
                    <a:pt x="0" y="7592"/>
                  </a:moveTo>
                  <a:lnTo>
                    <a:pt x="6568" y="1031"/>
                  </a:lnTo>
                  <a:lnTo>
                    <a:pt x="8616" y="678"/>
                  </a:lnTo>
                  <a:lnTo>
                    <a:pt x="15413" y="286"/>
                  </a:lnTo>
                  <a:lnTo>
                    <a:pt x="32819" y="65"/>
                  </a:lnTo>
                  <a:lnTo>
                    <a:pt x="58129" y="0"/>
                  </a:lnTo>
                  <a:lnTo>
                    <a:pt x="67570" y="837"/>
                  </a:lnTo>
                  <a:lnTo>
                    <a:pt x="77254" y="2242"/>
                  </a:lnTo>
                  <a:lnTo>
                    <a:pt x="87100" y="4026"/>
                  </a:lnTo>
                  <a:lnTo>
                    <a:pt x="97902" y="5214"/>
                  </a:lnTo>
                  <a:lnTo>
                    <a:pt x="109341" y="6007"/>
                  </a:lnTo>
                  <a:lnTo>
                    <a:pt x="121206" y="6535"/>
                  </a:lnTo>
                  <a:lnTo>
                    <a:pt x="147948" y="7122"/>
                  </a:lnTo>
                  <a:lnTo>
                    <a:pt x="247853" y="7565"/>
                  </a:lnTo>
                  <a:lnTo>
                    <a:pt x="259314" y="8420"/>
                  </a:lnTo>
                  <a:lnTo>
                    <a:pt x="269498" y="9838"/>
                  </a:lnTo>
                  <a:lnTo>
                    <a:pt x="297494" y="1521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88"/>
            <p:cNvSpPr/>
            <p:nvPr/>
          </p:nvSpPr>
          <p:spPr>
            <a:xfrm>
              <a:off x="5321662" y="2011680"/>
              <a:ext cx="209785" cy="201885"/>
            </a:xfrm>
            <a:custGeom>
              <a:avLst/>
              <a:gdLst/>
              <a:ahLst/>
              <a:cxnLst/>
              <a:rect l="0" t="0" r="0" b="0"/>
              <a:pathLst>
                <a:path w="209785" h="201885">
                  <a:moveTo>
                    <a:pt x="173334" y="0"/>
                  </a:moveTo>
                  <a:lnTo>
                    <a:pt x="162716" y="0"/>
                  </a:lnTo>
                  <a:lnTo>
                    <a:pt x="159475" y="847"/>
                  </a:lnTo>
                  <a:lnTo>
                    <a:pt x="155619" y="2258"/>
                  </a:lnTo>
                  <a:lnTo>
                    <a:pt x="151353" y="4045"/>
                  </a:lnTo>
                  <a:lnTo>
                    <a:pt x="145966" y="6930"/>
                  </a:lnTo>
                  <a:lnTo>
                    <a:pt x="139832" y="10547"/>
                  </a:lnTo>
                  <a:lnTo>
                    <a:pt x="126237" y="19081"/>
                  </a:lnTo>
                  <a:lnTo>
                    <a:pt x="111719" y="28518"/>
                  </a:lnTo>
                  <a:lnTo>
                    <a:pt x="104287" y="34252"/>
                  </a:lnTo>
                  <a:lnTo>
                    <a:pt x="96790" y="40615"/>
                  </a:lnTo>
                  <a:lnTo>
                    <a:pt x="89249" y="47396"/>
                  </a:lnTo>
                  <a:lnTo>
                    <a:pt x="71831" y="63963"/>
                  </a:lnTo>
                  <a:lnTo>
                    <a:pt x="37074" y="98148"/>
                  </a:lnTo>
                  <a:lnTo>
                    <a:pt x="29945" y="106919"/>
                  </a:lnTo>
                  <a:lnTo>
                    <a:pt x="23497" y="116153"/>
                  </a:lnTo>
                  <a:lnTo>
                    <a:pt x="17504" y="125695"/>
                  </a:lnTo>
                  <a:lnTo>
                    <a:pt x="12660" y="134597"/>
                  </a:lnTo>
                  <a:lnTo>
                    <a:pt x="8584" y="143071"/>
                  </a:lnTo>
                  <a:lnTo>
                    <a:pt x="5018" y="151261"/>
                  </a:lnTo>
                  <a:lnTo>
                    <a:pt x="2641" y="158414"/>
                  </a:lnTo>
                  <a:lnTo>
                    <a:pt x="1056" y="164876"/>
                  </a:lnTo>
                  <a:lnTo>
                    <a:pt x="0" y="170877"/>
                  </a:lnTo>
                  <a:lnTo>
                    <a:pt x="992" y="176572"/>
                  </a:lnTo>
                  <a:lnTo>
                    <a:pt x="3347" y="182061"/>
                  </a:lnTo>
                  <a:lnTo>
                    <a:pt x="6612" y="187414"/>
                  </a:lnTo>
                  <a:lnTo>
                    <a:pt x="11333" y="190983"/>
                  </a:lnTo>
                  <a:lnTo>
                    <a:pt x="17022" y="193362"/>
                  </a:lnTo>
                  <a:lnTo>
                    <a:pt x="48472" y="201225"/>
                  </a:lnTo>
                  <a:lnTo>
                    <a:pt x="57885" y="201884"/>
                  </a:lnTo>
                  <a:lnTo>
                    <a:pt x="67551" y="201476"/>
                  </a:lnTo>
                  <a:lnTo>
                    <a:pt x="77385" y="200357"/>
                  </a:lnTo>
                  <a:lnTo>
                    <a:pt x="87331" y="198765"/>
                  </a:lnTo>
                  <a:lnTo>
                    <a:pt x="97353" y="196857"/>
                  </a:lnTo>
                  <a:lnTo>
                    <a:pt x="107423" y="194738"/>
                  </a:lnTo>
                  <a:lnTo>
                    <a:pt x="117528" y="191632"/>
                  </a:lnTo>
                  <a:lnTo>
                    <a:pt x="127653" y="187868"/>
                  </a:lnTo>
                  <a:lnTo>
                    <a:pt x="137795" y="183665"/>
                  </a:lnTo>
                  <a:lnTo>
                    <a:pt x="147098" y="178324"/>
                  </a:lnTo>
                  <a:lnTo>
                    <a:pt x="155844" y="172223"/>
                  </a:lnTo>
                  <a:lnTo>
                    <a:pt x="164216" y="165615"/>
                  </a:lnTo>
                  <a:lnTo>
                    <a:pt x="171493" y="158670"/>
                  </a:lnTo>
                  <a:lnTo>
                    <a:pt x="178040" y="151500"/>
                  </a:lnTo>
                  <a:lnTo>
                    <a:pt x="184099" y="144180"/>
                  </a:lnTo>
                  <a:lnTo>
                    <a:pt x="188985" y="136760"/>
                  </a:lnTo>
                  <a:lnTo>
                    <a:pt x="193092" y="129273"/>
                  </a:lnTo>
                  <a:lnTo>
                    <a:pt x="196676" y="121742"/>
                  </a:lnTo>
                  <a:lnTo>
                    <a:pt x="199914" y="114182"/>
                  </a:lnTo>
                  <a:lnTo>
                    <a:pt x="202919" y="106601"/>
                  </a:lnTo>
                  <a:lnTo>
                    <a:pt x="205771" y="99008"/>
                  </a:lnTo>
                  <a:lnTo>
                    <a:pt x="207672" y="92252"/>
                  </a:lnTo>
                  <a:lnTo>
                    <a:pt x="208939" y="86054"/>
                  </a:lnTo>
                  <a:lnTo>
                    <a:pt x="209784" y="80230"/>
                  </a:lnTo>
                  <a:lnTo>
                    <a:pt x="209500" y="74653"/>
                  </a:lnTo>
                  <a:lnTo>
                    <a:pt x="208462" y="69242"/>
                  </a:lnTo>
                  <a:lnTo>
                    <a:pt x="206924" y="63942"/>
                  </a:lnTo>
                  <a:lnTo>
                    <a:pt x="205050" y="59561"/>
                  </a:lnTo>
                  <a:lnTo>
                    <a:pt x="202954" y="55794"/>
                  </a:lnTo>
                  <a:lnTo>
                    <a:pt x="200708" y="52436"/>
                  </a:lnTo>
                  <a:lnTo>
                    <a:pt x="195953" y="46447"/>
                  </a:lnTo>
                  <a:lnTo>
                    <a:pt x="193499" y="43665"/>
                  </a:lnTo>
                  <a:lnTo>
                    <a:pt x="190167" y="40963"/>
                  </a:lnTo>
                  <a:lnTo>
                    <a:pt x="186251" y="38315"/>
                  </a:lnTo>
                  <a:lnTo>
                    <a:pt x="181945" y="35704"/>
                  </a:lnTo>
                  <a:lnTo>
                    <a:pt x="177379" y="34809"/>
                  </a:lnTo>
                  <a:lnTo>
                    <a:pt x="172641" y="35059"/>
                  </a:lnTo>
                  <a:lnTo>
                    <a:pt x="167786" y="36073"/>
                  </a:lnTo>
                  <a:lnTo>
                    <a:pt x="162008" y="37595"/>
                  </a:lnTo>
                  <a:lnTo>
                    <a:pt x="155612" y="39457"/>
                  </a:lnTo>
                  <a:lnTo>
                    <a:pt x="148805" y="41545"/>
                  </a:lnTo>
                  <a:lnTo>
                    <a:pt x="143421" y="42937"/>
                  </a:lnTo>
                  <a:lnTo>
                    <a:pt x="138983" y="43864"/>
                  </a:lnTo>
                  <a:lnTo>
                    <a:pt x="135177" y="44483"/>
                  </a:lnTo>
                  <a:lnTo>
                    <a:pt x="128688" y="47428"/>
                  </a:lnTo>
                  <a:lnTo>
                    <a:pt x="119937" y="533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89"/>
            <p:cNvSpPr/>
            <p:nvPr/>
          </p:nvSpPr>
          <p:spPr>
            <a:xfrm>
              <a:off x="5373524" y="2202188"/>
              <a:ext cx="195761" cy="167051"/>
            </a:xfrm>
            <a:custGeom>
              <a:avLst/>
              <a:gdLst/>
              <a:ahLst/>
              <a:cxnLst/>
              <a:rect l="0" t="0" r="0" b="0"/>
              <a:pathLst>
                <a:path w="195761" h="167051">
                  <a:moveTo>
                    <a:pt x="90959" y="7612"/>
                  </a:moveTo>
                  <a:lnTo>
                    <a:pt x="90959" y="3567"/>
                  </a:lnTo>
                  <a:lnTo>
                    <a:pt x="90112" y="2375"/>
                  </a:lnTo>
                  <a:lnTo>
                    <a:pt x="88700" y="1581"/>
                  </a:lnTo>
                  <a:lnTo>
                    <a:pt x="83358" y="0"/>
                  </a:lnTo>
                  <a:lnTo>
                    <a:pt x="83340" y="4040"/>
                  </a:lnTo>
                  <a:lnTo>
                    <a:pt x="81641" y="6924"/>
                  </a:lnTo>
                  <a:lnTo>
                    <a:pt x="78815" y="10540"/>
                  </a:lnTo>
                  <a:lnTo>
                    <a:pt x="75235" y="14644"/>
                  </a:lnTo>
                  <a:lnTo>
                    <a:pt x="71153" y="19920"/>
                  </a:lnTo>
                  <a:lnTo>
                    <a:pt x="66737" y="25977"/>
                  </a:lnTo>
                  <a:lnTo>
                    <a:pt x="57310" y="39481"/>
                  </a:lnTo>
                  <a:lnTo>
                    <a:pt x="17198" y="99106"/>
                  </a:lnTo>
                  <a:lnTo>
                    <a:pt x="12968" y="105861"/>
                  </a:lnTo>
                  <a:lnTo>
                    <a:pt x="9301" y="112058"/>
                  </a:lnTo>
                  <a:lnTo>
                    <a:pt x="6008" y="117883"/>
                  </a:lnTo>
                  <a:lnTo>
                    <a:pt x="3813" y="123459"/>
                  </a:lnTo>
                  <a:lnTo>
                    <a:pt x="2349" y="128870"/>
                  </a:lnTo>
                  <a:lnTo>
                    <a:pt x="1374" y="134171"/>
                  </a:lnTo>
                  <a:lnTo>
                    <a:pt x="724" y="139398"/>
                  </a:lnTo>
                  <a:lnTo>
                    <a:pt x="289" y="144576"/>
                  </a:lnTo>
                  <a:lnTo>
                    <a:pt x="0" y="149721"/>
                  </a:lnTo>
                  <a:lnTo>
                    <a:pt x="655" y="153998"/>
                  </a:lnTo>
                  <a:lnTo>
                    <a:pt x="1940" y="157696"/>
                  </a:lnTo>
                  <a:lnTo>
                    <a:pt x="3643" y="161008"/>
                  </a:lnTo>
                  <a:lnTo>
                    <a:pt x="6474" y="163216"/>
                  </a:lnTo>
                  <a:lnTo>
                    <a:pt x="10056" y="164688"/>
                  </a:lnTo>
                  <a:lnTo>
                    <a:pt x="14140" y="165669"/>
                  </a:lnTo>
                  <a:lnTo>
                    <a:pt x="19405" y="166324"/>
                  </a:lnTo>
                  <a:lnTo>
                    <a:pt x="25457" y="166760"/>
                  </a:lnTo>
                  <a:lnTo>
                    <a:pt x="32035" y="167050"/>
                  </a:lnTo>
                  <a:lnTo>
                    <a:pt x="38963" y="166398"/>
                  </a:lnTo>
                  <a:lnTo>
                    <a:pt x="46125" y="165116"/>
                  </a:lnTo>
                  <a:lnTo>
                    <a:pt x="53441" y="163415"/>
                  </a:lnTo>
                  <a:lnTo>
                    <a:pt x="60863" y="161434"/>
                  </a:lnTo>
                  <a:lnTo>
                    <a:pt x="75888" y="156975"/>
                  </a:lnTo>
                  <a:lnTo>
                    <a:pt x="83454" y="153754"/>
                  </a:lnTo>
                  <a:lnTo>
                    <a:pt x="91042" y="149913"/>
                  </a:lnTo>
                  <a:lnTo>
                    <a:pt x="98642" y="145659"/>
                  </a:lnTo>
                  <a:lnTo>
                    <a:pt x="106252" y="141130"/>
                  </a:lnTo>
                  <a:lnTo>
                    <a:pt x="121487" y="131582"/>
                  </a:lnTo>
                  <a:lnTo>
                    <a:pt x="144360" y="116687"/>
                  </a:lnTo>
                  <a:lnTo>
                    <a:pt x="151139" y="110808"/>
                  </a:lnTo>
                  <a:lnTo>
                    <a:pt x="157354" y="104350"/>
                  </a:lnTo>
                  <a:lnTo>
                    <a:pt x="163192" y="97504"/>
                  </a:lnTo>
                  <a:lnTo>
                    <a:pt x="168780" y="91246"/>
                  </a:lnTo>
                  <a:lnTo>
                    <a:pt x="179507" y="79778"/>
                  </a:lnTo>
                  <a:lnTo>
                    <a:pt x="183894" y="74349"/>
                  </a:lnTo>
                  <a:lnTo>
                    <a:pt x="187666" y="69037"/>
                  </a:lnTo>
                  <a:lnTo>
                    <a:pt x="191027" y="63802"/>
                  </a:lnTo>
                  <a:lnTo>
                    <a:pt x="193270" y="59465"/>
                  </a:lnTo>
                  <a:lnTo>
                    <a:pt x="194763" y="55727"/>
                  </a:lnTo>
                  <a:lnTo>
                    <a:pt x="195760" y="52389"/>
                  </a:lnTo>
                  <a:lnTo>
                    <a:pt x="195577" y="49317"/>
                  </a:lnTo>
                  <a:lnTo>
                    <a:pt x="194607" y="46422"/>
                  </a:lnTo>
                  <a:lnTo>
                    <a:pt x="193112" y="43645"/>
                  </a:lnTo>
                  <a:lnTo>
                    <a:pt x="192117" y="40947"/>
                  </a:lnTo>
                  <a:lnTo>
                    <a:pt x="191452" y="38302"/>
                  </a:lnTo>
                  <a:lnTo>
                    <a:pt x="191010" y="35692"/>
                  </a:lnTo>
                  <a:lnTo>
                    <a:pt x="189867" y="33952"/>
                  </a:lnTo>
                  <a:lnTo>
                    <a:pt x="188257" y="32792"/>
                  </a:lnTo>
                  <a:lnTo>
                    <a:pt x="183634" y="30930"/>
                  </a:lnTo>
                  <a:lnTo>
                    <a:pt x="180742" y="30676"/>
                  </a:lnTo>
                  <a:lnTo>
                    <a:pt x="174868" y="304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90"/>
            <p:cNvSpPr/>
            <p:nvPr/>
          </p:nvSpPr>
          <p:spPr>
            <a:xfrm>
              <a:off x="5700954" y="1996440"/>
              <a:ext cx="30513" cy="312421"/>
            </a:xfrm>
            <a:custGeom>
              <a:avLst/>
              <a:gdLst/>
              <a:ahLst/>
              <a:cxnLst/>
              <a:rect l="0" t="0" r="0" b="0"/>
              <a:pathLst>
                <a:path w="30513" h="312421">
                  <a:moveTo>
                    <a:pt x="30512" y="0"/>
                  </a:moveTo>
                  <a:lnTo>
                    <a:pt x="30512" y="76468"/>
                  </a:lnTo>
                  <a:lnTo>
                    <a:pt x="29665" y="83999"/>
                  </a:lnTo>
                  <a:lnTo>
                    <a:pt x="28252" y="91559"/>
                  </a:lnTo>
                  <a:lnTo>
                    <a:pt x="26463" y="99139"/>
                  </a:lnTo>
                  <a:lnTo>
                    <a:pt x="25269" y="106733"/>
                  </a:lnTo>
                  <a:lnTo>
                    <a:pt x="24474" y="114335"/>
                  </a:lnTo>
                  <a:lnTo>
                    <a:pt x="23944" y="121943"/>
                  </a:lnTo>
                  <a:lnTo>
                    <a:pt x="22744" y="130402"/>
                  </a:lnTo>
                  <a:lnTo>
                    <a:pt x="21095" y="139428"/>
                  </a:lnTo>
                  <a:lnTo>
                    <a:pt x="19149" y="148832"/>
                  </a:lnTo>
                  <a:lnTo>
                    <a:pt x="17003" y="157641"/>
                  </a:lnTo>
                  <a:lnTo>
                    <a:pt x="14725" y="166054"/>
                  </a:lnTo>
                  <a:lnTo>
                    <a:pt x="12360" y="174203"/>
                  </a:lnTo>
                  <a:lnTo>
                    <a:pt x="10782" y="182175"/>
                  </a:lnTo>
                  <a:lnTo>
                    <a:pt x="9731" y="190030"/>
                  </a:lnTo>
                  <a:lnTo>
                    <a:pt x="9030" y="197807"/>
                  </a:lnTo>
                  <a:lnTo>
                    <a:pt x="7715" y="205531"/>
                  </a:lnTo>
                  <a:lnTo>
                    <a:pt x="5991" y="213221"/>
                  </a:lnTo>
                  <a:lnTo>
                    <a:pt x="3993" y="220887"/>
                  </a:lnTo>
                  <a:lnTo>
                    <a:pt x="2663" y="227691"/>
                  </a:lnTo>
                  <a:lnTo>
                    <a:pt x="1774" y="233921"/>
                  </a:lnTo>
                  <a:lnTo>
                    <a:pt x="1183" y="239767"/>
                  </a:lnTo>
                  <a:lnTo>
                    <a:pt x="788" y="246205"/>
                  </a:lnTo>
                  <a:lnTo>
                    <a:pt x="350" y="260131"/>
                  </a:lnTo>
                  <a:lnTo>
                    <a:pt x="69" y="278448"/>
                  </a:lnTo>
                  <a:lnTo>
                    <a:pt x="0" y="3124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91"/>
            <p:cNvSpPr/>
            <p:nvPr/>
          </p:nvSpPr>
          <p:spPr>
            <a:xfrm>
              <a:off x="7691878" y="2179320"/>
              <a:ext cx="152562" cy="7621"/>
            </a:xfrm>
            <a:custGeom>
              <a:avLst/>
              <a:gdLst/>
              <a:ahLst/>
              <a:cxnLst/>
              <a:rect l="0" t="0" r="0" b="0"/>
              <a:pathLst>
                <a:path w="152562" h="7621">
                  <a:moveTo>
                    <a:pt x="0" y="7620"/>
                  </a:moveTo>
                  <a:lnTo>
                    <a:pt x="19461" y="7620"/>
                  </a:lnTo>
                  <a:lnTo>
                    <a:pt x="24840" y="6773"/>
                  </a:lnTo>
                  <a:lnTo>
                    <a:pt x="30120" y="5362"/>
                  </a:lnTo>
                  <a:lnTo>
                    <a:pt x="35338" y="3575"/>
                  </a:lnTo>
                  <a:lnTo>
                    <a:pt x="42205" y="2383"/>
                  </a:lnTo>
                  <a:lnTo>
                    <a:pt x="50173" y="1589"/>
                  </a:lnTo>
                  <a:lnTo>
                    <a:pt x="58875" y="1060"/>
                  </a:lnTo>
                  <a:lnTo>
                    <a:pt x="75325" y="471"/>
                  </a:lnTo>
                  <a:lnTo>
                    <a:pt x="103402" y="140"/>
                  </a:lnTo>
                  <a:lnTo>
                    <a:pt x="15256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92"/>
            <p:cNvSpPr/>
            <p:nvPr/>
          </p:nvSpPr>
          <p:spPr>
            <a:xfrm>
              <a:off x="7932656" y="2011680"/>
              <a:ext cx="94857" cy="281941"/>
            </a:xfrm>
            <a:custGeom>
              <a:avLst/>
              <a:gdLst/>
              <a:ahLst/>
              <a:cxnLst/>
              <a:rect l="0" t="0" r="0" b="0"/>
              <a:pathLst>
                <a:path w="94857" h="281941">
                  <a:moveTo>
                    <a:pt x="94856" y="0"/>
                  </a:moveTo>
                  <a:lnTo>
                    <a:pt x="94856" y="18696"/>
                  </a:lnTo>
                  <a:lnTo>
                    <a:pt x="94010" y="24318"/>
                  </a:lnTo>
                  <a:lnTo>
                    <a:pt x="92596" y="29759"/>
                  </a:lnTo>
                  <a:lnTo>
                    <a:pt x="90807" y="35079"/>
                  </a:lnTo>
                  <a:lnTo>
                    <a:pt x="89615" y="40320"/>
                  </a:lnTo>
                  <a:lnTo>
                    <a:pt x="88819" y="45506"/>
                  </a:lnTo>
                  <a:lnTo>
                    <a:pt x="88289" y="50658"/>
                  </a:lnTo>
                  <a:lnTo>
                    <a:pt x="86240" y="57478"/>
                  </a:lnTo>
                  <a:lnTo>
                    <a:pt x="83180" y="65412"/>
                  </a:lnTo>
                  <a:lnTo>
                    <a:pt x="79444" y="74088"/>
                  </a:lnTo>
                  <a:lnTo>
                    <a:pt x="75259" y="82413"/>
                  </a:lnTo>
                  <a:lnTo>
                    <a:pt x="70773" y="90502"/>
                  </a:lnTo>
                  <a:lnTo>
                    <a:pt x="66088" y="98434"/>
                  </a:lnTo>
                  <a:lnTo>
                    <a:pt x="61269" y="107110"/>
                  </a:lnTo>
                  <a:lnTo>
                    <a:pt x="51395" y="125780"/>
                  </a:lnTo>
                  <a:lnTo>
                    <a:pt x="47236" y="135500"/>
                  </a:lnTo>
                  <a:lnTo>
                    <a:pt x="43616" y="145367"/>
                  </a:lnTo>
                  <a:lnTo>
                    <a:pt x="40354" y="155331"/>
                  </a:lnTo>
                  <a:lnTo>
                    <a:pt x="36486" y="165361"/>
                  </a:lnTo>
                  <a:lnTo>
                    <a:pt x="32211" y="175434"/>
                  </a:lnTo>
                  <a:lnTo>
                    <a:pt x="27667" y="185536"/>
                  </a:lnTo>
                  <a:lnTo>
                    <a:pt x="23789" y="194811"/>
                  </a:lnTo>
                  <a:lnTo>
                    <a:pt x="20355" y="203534"/>
                  </a:lnTo>
                  <a:lnTo>
                    <a:pt x="14282" y="220000"/>
                  </a:lnTo>
                  <a:lnTo>
                    <a:pt x="8758" y="235784"/>
                  </a:lnTo>
                  <a:lnTo>
                    <a:pt x="6097" y="242703"/>
                  </a:lnTo>
                  <a:lnTo>
                    <a:pt x="3477" y="249009"/>
                  </a:lnTo>
                  <a:lnTo>
                    <a:pt x="881" y="254906"/>
                  </a:lnTo>
                  <a:lnTo>
                    <a:pt x="0" y="260531"/>
                  </a:lnTo>
                  <a:lnTo>
                    <a:pt x="259" y="265974"/>
                  </a:lnTo>
                  <a:lnTo>
                    <a:pt x="3320" y="2819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93"/>
            <p:cNvSpPr/>
            <p:nvPr/>
          </p:nvSpPr>
          <p:spPr>
            <a:xfrm>
              <a:off x="8172584" y="2011680"/>
              <a:ext cx="165716" cy="281941"/>
            </a:xfrm>
            <a:custGeom>
              <a:avLst/>
              <a:gdLst/>
              <a:ahLst/>
              <a:cxnLst/>
              <a:rect l="0" t="0" r="0" b="0"/>
              <a:pathLst>
                <a:path w="165716" h="281941">
                  <a:moveTo>
                    <a:pt x="38002" y="0"/>
                  </a:moveTo>
                  <a:lnTo>
                    <a:pt x="31434" y="13122"/>
                  </a:lnTo>
                  <a:lnTo>
                    <a:pt x="26326" y="21072"/>
                  </a:lnTo>
                  <a:lnTo>
                    <a:pt x="22589" y="26748"/>
                  </a:lnTo>
                  <a:lnTo>
                    <a:pt x="19252" y="33072"/>
                  </a:lnTo>
                  <a:lnTo>
                    <a:pt x="16179" y="39828"/>
                  </a:lnTo>
                  <a:lnTo>
                    <a:pt x="13281" y="46872"/>
                  </a:lnTo>
                  <a:lnTo>
                    <a:pt x="10505" y="54955"/>
                  </a:lnTo>
                  <a:lnTo>
                    <a:pt x="7804" y="63730"/>
                  </a:lnTo>
                  <a:lnTo>
                    <a:pt x="5157" y="72967"/>
                  </a:lnTo>
                  <a:lnTo>
                    <a:pt x="3392" y="81665"/>
                  </a:lnTo>
                  <a:lnTo>
                    <a:pt x="2215" y="90003"/>
                  </a:lnTo>
                  <a:lnTo>
                    <a:pt x="1431" y="98102"/>
                  </a:lnTo>
                  <a:lnTo>
                    <a:pt x="908" y="106888"/>
                  </a:lnTo>
                  <a:lnTo>
                    <a:pt x="326" y="125682"/>
                  </a:lnTo>
                  <a:lnTo>
                    <a:pt x="0" y="151257"/>
                  </a:lnTo>
                  <a:lnTo>
                    <a:pt x="802" y="160105"/>
                  </a:lnTo>
                  <a:lnTo>
                    <a:pt x="2183" y="169390"/>
                  </a:lnTo>
                  <a:lnTo>
                    <a:pt x="3952" y="178966"/>
                  </a:lnTo>
                  <a:lnTo>
                    <a:pt x="5979" y="187891"/>
                  </a:lnTo>
                  <a:lnTo>
                    <a:pt x="8178" y="196381"/>
                  </a:lnTo>
                  <a:lnTo>
                    <a:pt x="10491" y="204580"/>
                  </a:lnTo>
                  <a:lnTo>
                    <a:pt x="13729" y="211740"/>
                  </a:lnTo>
                  <a:lnTo>
                    <a:pt x="17582" y="218207"/>
                  </a:lnTo>
                  <a:lnTo>
                    <a:pt x="21845" y="224211"/>
                  </a:lnTo>
                  <a:lnTo>
                    <a:pt x="26384" y="229908"/>
                  </a:lnTo>
                  <a:lnTo>
                    <a:pt x="31104" y="235399"/>
                  </a:lnTo>
                  <a:lnTo>
                    <a:pt x="35946" y="240752"/>
                  </a:lnTo>
                  <a:lnTo>
                    <a:pt x="41717" y="246015"/>
                  </a:lnTo>
                  <a:lnTo>
                    <a:pt x="48107" y="251217"/>
                  </a:lnTo>
                  <a:lnTo>
                    <a:pt x="54909" y="256378"/>
                  </a:lnTo>
                  <a:lnTo>
                    <a:pt x="61987" y="259819"/>
                  </a:lnTo>
                  <a:lnTo>
                    <a:pt x="69249" y="262113"/>
                  </a:lnTo>
                  <a:lnTo>
                    <a:pt x="76632" y="263642"/>
                  </a:lnTo>
                  <a:lnTo>
                    <a:pt x="84097" y="265508"/>
                  </a:lnTo>
                  <a:lnTo>
                    <a:pt x="91617" y="267599"/>
                  </a:lnTo>
                  <a:lnTo>
                    <a:pt x="99172" y="269839"/>
                  </a:lnTo>
                  <a:lnTo>
                    <a:pt x="105904" y="270486"/>
                  </a:lnTo>
                  <a:lnTo>
                    <a:pt x="112087" y="270071"/>
                  </a:lnTo>
                  <a:lnTo>
                    <a:pt x="117905" y="268947"/>
                  </a:lnTo>
                  <a:lnTo>
                    <a:pt x="123479" y="267351"/>
                  </a:lnTo>
                  <a:lnTo>
                    <a:pt x="128888" y="265441"/>
                  </a:lnTo>
                  <a:lnTo>
                    <a:pt x="134191" y="263321"/>
                  </a:lnTo>
                  <a:lnTo>
                    <a:pt x="139421" y="260214"/>
                  </a:lnTo>
                  <a:lnTo>
                    <a:pt x="144602" y="256449"/>
                  </a:lnTo>
                  <a:lnTo>
                    <a:pt x="149752" y="252247"/>
                  </a:lnTo>
                  <a:lnTo>
                    <a:pt x="154033" y="247751"/>
                  </a:lnTo>
                  <a:lnTo>
                    <a:pt x="157734" y="243061"/>
                  </a:lnTo>
                  <a:lnTo>
                    <a:pt x="161048" y="238240"/>
                  </a:lnTo>
                  <a:lnTo>
                    <a:pt x="163259" y="233334"/>
                  </a:lnTo>
                  <a:lnTo>
                    <a:pt x="164733" y="228369"/>
                  </a:lnTo>
                  <a:lnTo>
                    <a:pt x="165715" y="223366"/>
                  </a:lnTo>
                  <a:lnTo>
                    <a:pt x="165522" y="218338"/>
                  </a:lnTo>
                  <a:lnTo>
                    <a:pt x="164547" y="213292"/>
                  </a:lnTo>
                  <a:lnTo>
                    <a:pt x="163048" y="208235"/>
                  </a:lnTo>
                  <a:lnTo>
                    <a:pt x="161201" y="203170"/>
                  </a:lnTo>
                  <a:lnTo>
                    <a:pt x="159124" y="198100"/>
                  </a:lnTo>
                  <a:lnTo>
                    <a:pt x="156891" y="193027"/>
                  </a:lnTo>
                  <a:lnTo>
                    <a:pt x="153706" y="189644"/>
                  </a:lnTo>
                  <a:lnTo>
                    <a:pt x="149887" y="187390"/>
                  </a:lnTo>
                  <a:lnTo>
                    <a:pt x="145649" y="185886"/>
                  </a:lnTo>
                  <a:lnTo>
                    <a:pt x="141125" y="184038"/>
                  </a:lnTo>
                  <a:lnTo>
                    <a:pt x="136416" y="181958"/>
                  </a:lnTo>
                  <a:lnTo>
                    <a:pt x="131580" y="179726"/>
                  </a:lnTo>
                  <a:lnTo>
                    <a:pt x="126662" y="178237"/>
                  </a:lnTo>
                  <a:lnTo>
                    <a:pt x="121688" y="177245"/>
                  </a:lnTo>
                  <a:lnTo>
                    <a:pt x="116677" y="176583"/>
                  </a:lnTo>
                  <a:lnTo>
                    <a:pt x="111641" y="176142"/>
                  </a:lnTo>
                  <a:lnTo>
                    <a:pt x="106589" y="175848"/>
                  </a:lnTo>
                  <a:lnTo>
                    <a:pt x="101526" y="175652"/>
                  </a:lnTo>
                  <a:lnTo>
                    <a:pt x="96455" y="177215"/>
                  </a:lnTo>
                  <a:lnTo>
                    <a:pt x="91379" y="179950"/>
                  </a:lnTo>
                  <a:lnTo>
                    <a:pt x="86299" y="183467"/>
                  </a:lnTo>
                  <a:lnTo>
                    <a:pt x="82067" y="186658"/>
                  </a:lnTo>
                  <a:lnTo>
                    <a:pt x="78397" y="189632"/>
                  </a:lnTo>
                  <a:lnTo>
                    <a:pt x="75103" y="192461"/>
                  </a:lnTo>
                  <a:lnTo>
                    <a:pt x="72907" y="196041"/>
                  </a:lnTo>
                  <a:lnTo>
                    <a:pt x="70467" y="204534"/>
                  </a:lnTo>
                  <a:lnTo>
                    <a:pt x="69816" y="209169"/>
                  </a:lnTo>
                  <a:lnTo>
                    <a:pt x="69382" y="213953"/>
                  </a:lnTo>
                  <a:lnTo>
                    <a:pt x="69092" y="218835"/>
                  </a:lnTo>
                  <a:lnTo>
                    <a:pt x="69747" y="222937"/>
                  </a:lnTo>
                  <a:lnTo>
                    <a:pt x="72735" y="229752"/>
                  </a:lnTo>
                  <a:lnTo>
                    <a:pt x="75566" y="233602"/>
                  </a:lnTo>
                  <a:lnTo>
                    <a:pt x="79148" y="237861"/>
                  </a:lnTo>
                  <a:lnTo>
                    <a:pt x="83233" y="242394"/>
                  </a:lnTo>
                  <a:lnTo>
                    <a:pt x="88498" y="247110"/>
                  </a:lnTo>
                  <a:lnTo>
                    <a:pt x="94550" y="251947"/>
                  </a:lnTo>
                  <a:lnTo>
                    <a:pt x="101127" y="256864"/>
                  </a:lnTo>
                  <a:lnTo>
                    <a:pt x="107208" y="260990"/>
                  </a:lnTo>
                  <a:lnTo>
                    <a:pt x="112956" y="264586"/>
                  </a:lnTo>
                  <a:lnTo>
                    <a:pt x="118484" y="267831"/>
                  </a:lnTo>
                  <a:lnTo>
                    <a:pt x="123864" y="270841"/>
                  </a:lnTo>
                  <a:lnTo>
                    <a:pt x="134362" y="276443"/>
                  </a:lnTo>
                  <a:lnTo>
                    <a:pt x="138687" y="278275"/>
                  </a:lnTo>
                  <a:lnTo>
                    <a:pt x="142419" y="279497"/>
                  </a:lnTo>
                  <a:lnTo>
                    <a:pt x="152423" y="2819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94"/>
            <p:cNvSpPr/>
            <p:nvPr/>
          </p:nvSpPr>
          <p:spPr>
            <a:xfrm>
              <a:off x="2957282" y="3109053"/>
              <a:ext cx="216556" cy="188658"/>
            </a:xfrm>
            <a:custGeom>
              <a:avLst/>
              <a:gdLst/>
              <a:ahLst/>
              <a:cxnLst/>
              <a:rect l="0" t="0" r="0" b="0"/>
              <a:pathLst>
                <a:path w="216556" h="188658">
                  <a:moveTo>
                    <a:pt x="165386" y="7527"/>
                  </a:moveTo>
                  <a:lnTo>
                    <a:pt x="158072" y="221"/>
                  </a:lnTo>
                  <a:lnTo>
                    <a:pt x="153377" y="47"/>
                  </a:lnTo>
                  <a:lnTo>
                    <a:pt x="149752" y="0"/>
                  </a:lnTo>
                  <a:lnTo>
                    <a:pt x="145640" y="1662"/>
                  </a:lnTo>
                  <a:lnTo>
                    <a:pt x="141204" y="4464"/>
                  </a:lnTo>
                  <a:lnTo>
                    <a:pt x="136551" y="8025"/>
                  </a:lnTo>
                  <a:lnTo>
                    <a:pt x="131754" y="11245"/>
                  </a:lnTo>
                  <a:lnTo>
                    <a:pt x="126861" y="14239"/>
                  </a:lnTo>
                  <a:lnTo>
                    <a:pt x="121904" y="17082"/>
                  </a:lnTo>
                  <a:lnTo>
                    <a:pt x="107355" y="24756"/>
                  </a:lnTo>
                  <a:lnTo>
                    <a:pt x="98730" y="29173"/>
                  </a:lnTo>
                  <a:lnTo>
                    <a:pt x="89588" y="34658"/>
                  </a:lnTo>
                  <a:lnTo>
                    <a:pt x="80104" y="40854"/>
                  </a:lnTo>
                  <a:lnTo>
                    <a:pt x="70391" y="47525"/>
                  </a:lnTo>
                  <a:lnTo>
                    <a:pt x="61373" y="54513"/>
                  </a:lnTo>
                  <a:lnTo>
                    <a:pt x="52818" y="61711"/>
                  </a:lnTo>
                  <a:lnTo>
                    <a:pt x="44572" y="69050"/>
                  </a:lnTo>
                  <a:lnTo>
                    <a:pt x="28630" y="83977"/>
                  </a:lnTo>
                  <a:lnTo>
                    <a:pt x="20819" y="91513"/>
                  </a:lnTo>
                  <a:lnTo>
                    <a:pt x="14764" y="99925"/>
                  </a:lnTo>
                  <a:lnTo>
                    <a:pt x="9880" y="108919"/>
                  </a:lnTo>
                  <a:lnTo>
                    <a:pt x="5776" y="118302"/>
                  </a:lnTo>
                  <a:lnTo>
                    <a:pt x="3040" y="126250"/>
                  </a:lnTo>
                  <a:lnTo>
                    <a:pt x="1216" y="133243"/>
                  </a:lnTo>
                  <a:lnTo>
                    <a:pt x="0" y="139598"/>
                  </a:lnTo>
                  <a:lnTo>
                    <a:pt x="37" y="146374"/>
                  </a:lnTo>
                  <a:lnTo>
                    <a:pt x="910" y="153432"/>
                  </a:lnTo>
                  <a:lnTo>
                    <a:pt x="2339" y="160677"/>
                  </a:lnTo>
                  <a:lnTo>
                    <a:pt x="5834" y="166354"/>
                  </a:lnTo>
                  <a:lnTo>
                    <a:pt x="10707" y="170985"/>
                  </a:lnTo>
                  <a:lnTo>
                    <a:pt x="16498" y="174919"/>
                  </a:lnTo>
                  <a:lnTo>
                    <a:pt x="23749" y="178389"/>
                  </a:lnTo>
                  <a:lnTo>
                    <a:pt x="31974" y="181548"/>
                  </a:lnTo>
                  <a:lnTo>
                    <a:pt x="40847" y="184501"/>
                  </a:lnTo>
                  <a:lnTo>
                    <a:pt x="51000" y="186470"/>
                  </a:lnTo>
                  <a:lnTo>
                    <a:pt x="62007" y="187782"/>
                  </a:lnTo>
                  <a:lnTo>
                    <a:pt x="73582" y="188657"/>
                  </a:lnTo>
                  <a:lnTo>
                    <a:pt x="85537" y="187547"/>
                  </a:lnTo>
                  <a:lnTo>
                    <a:pt x="97745" y="185114"/>
                  </a:lnTo>
                  <a:lnTo>
                    <a:pt x="110121" y="181799"/>
                  </a:lnTo>
                  <a:lnTo>
                    <a:pt x="121762" y="177895"/>
                  </a:lnTo>
                  <a:lnTo>
                    <a:pt x="132913" y="173599"/>
                  </a:lnTo>
                  <a:lnTo>
                    <a:pt x="143738" y="169042"/>
                  </a:lnTo>
                  <a:lnTo>
                    <a:pt x="154344" y="163464"/>
                  </a:lnTo>
                  <a:lnTo>
                    <a:pt x="164805" y="157205"/>
                  </a:lnTo>
                  <a:lnTo>
                    <a:pt x="175170" y="150493"/>
                  </a:lnTo>
                  <a:lnTo>
                    <a:pt x="183774" y="143478"/>
                  </a:lnTo>
                  <a:lnTo>
                    <a:pt x="191206" y="136261"/>
                  </a:lnTo>
                  <a:lnTo>
                    <a:pt x="197855" y="128910"/>
                  </a:lnTo>
                  <a:lnTo>
                    <a:pt x="203136" y="120622"/>
                  </a:lnTo>
                  <a:lnTo>
                    <a:pt x="207504" y="111711"/>
                  </a:lnTo>
                  <a:lnTo>
                    <a:pt x="211264" y="102382"/>
                  </a:lnTo>
                  <a:lnTo>
                    <a:pt x="213770" y="93624"/>
                  </a:lnTo>
                  <a:lnTo>
                    <a:pt x="215441" y="85245"/>
                  </a:lnTo>
                  <a:lnTo>
                    <a:pt x="216555" y="77119"/>
                  </a:lnTo>
                  <a:lnTo>
                    <a:pt x="216449" y="69162"/>
                  </a:lnTo>
                  <a:lnTo>
                    <a:pt x="215532" y="61317"/>
                  </a:lnTo>
                  <a:lnTo>
                    <a:pt x="214073" y="53547"/>
                  </a:lnTo>
                  <a:lnTo>
                    <a:pt x="211405" y="46674"/>
                  </a:lnTo>
                  <a:lnTo>
                    <a:pt x="207931" y="40398"/>
                  </a:lnTo>
                  <a:lnTo>
                    <a:pt x="203920" y="34521"/>
                  </a:lnTo>
                  <a:lnTo>
                    <a:pt x="198703" y="29756"/>
                  </a:lnTo>
                  <a:lnTo>
                    <a:pt x="192683" y="25733"/>
                  </a:lnTo>
                  <a:lnTo>
                    <a:pt x="186127" y="22205"/>
                  </a:lnTo>
                  <a:lnTo>
                    <a:pt x="179214" y="19005"/>
                  </a:lnTo>
                  <a:lnTo>
                    <a:pt x="172061" y="16026"/>
                  </a:lnTo>
                  <a:lnTo>
                    <a:pt x="164751" y="13193"/>
                  </a:lnTo>
                  <a:lnTo>
                    <a:pt x="157335" y="11304"/>
                  </a:lnTo>
                  <a:lnTo>
                    <a:pt x="149848" y="10045"/>
                  </a:lnTo>
                  <a:lnTo>
                    <a:pt x="131710" y="8024"/>
                  </a:lnTo>
                  <a:lnTo>
                    <a:pt x="129374" y="8705"/>
                  </a:lnTo>
                  <a:lnTo>
                    <a:pt x="126970" y="10006"/>
                  </a:lnTo>
                  <a:lnTo>
                    <a:pt x="119618" y="1514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95"/>
            <p:cNvSpPr/>
            <p:nvPr/>
          </p:nvSpPr>
          <p:spPr>
            <a:xfrm>
              <a:off x="3016131" y="3284220"/>
              <a:ext cx="158156" cy="178330"/>
            </a:xfrm>
            <a:custGeom>
              <a:avLst/>
              <a:gdLst/>
              <a:ahLst/>
              <a:cxnLst/>
              <a:rect l="0" t="0" r="0" b="0"/>
              <a:pathLst>
                <a:path w="158156" h="178330">
                  <a:moveTo>
                    <a:pt x="68397" y="0"/>
                  </a:moveTo>
                  <a:lnTo>
                    <a:pt x="68397" y="4046"/>
                  </a:lnTo>
                  <a:lnTo>
                    <a:pt x="67550" y="5237"/>
                  </a:lnTo>
                  <a:lnTo>
                    <a:pt x="66137" y="6032"/>
                  </a:lnTo>
                  <a:lnTo>
                    <a:pt x="64348" y="6561"/>
                  </a:lnTo>
                  <a:lnTo>
                    <a:pt x="63155" y="8607"/>
                  </a:lnTo>
                  <a:lnTo>
                    <a:pt x="62360" y="11665"/>
                  </a:lnTo>
                  <a:lnTo>
                    <a:pt x="61830" y="15397"/>
                  </a:lnTo>
                  <a:lnTo>
                    <a:pt x="60629" y="19578"/>
                  </a:lnTo>
                  <a:lnTo>
                    <a:pt x="58980" y="24059"/>
                  </a:lnTo>
                  <a:lnTo>
                    <a:pt x="57034" y="28739"/>
                  </a:lnTo>
                  <a:lnTo>
                    <a:pt x="54041" y="33553"/>
                  </a:lnTo>
                  <a:lnTo>
                    <a:pt x="50351" y="38456"/>
                  </a:lnTo>
                  <a:lnTo>
                    <a:pt x="46195" y="43417"/>
                  </a:lnTo>
                  <a:lnTo>
                    <a:pt x="42578" y="49265"/>
                  </a:lnTo>
                  <a:lnTo>
                    <a:pt x="39318" y="55704"/>
                  </a:lnTo>
                  <a:lnTo>
                    <a:pt x="36298" y="62536"/>
                  </a:lnTo>
                  <a:lnTo>
                    <a:pt x="32589" y="69631"/>
                  </a:lnTo>
                  <a:lnTo>
                    <a:pt x="28422" y="76900"/>
                  </a:lnTo>
                  <a:lnTo>
                    <a:pt x="23948" y="84287"/>
                  </a:lnTo>
                  <a:lnTo>
                    <a:pt x="19271" y="90905"/>
                  </a:lnTo>
                  <a:lnTo>
                    <a:pt x="14457" y="97010"/>
                  </a:lnTo>
                  <a:lnTo>
                    <a:pt x="9553" y="102774"/>
                  </a:lnTo>
                  <a:lnTo>
                    <a:pt x="6283" y="109156"/>
                  </a:lnTo>
                  <a:lnTo>
                    <a:pt x="4104" y="115951"/>
                  </a:lnTo>
                  <a:lnTo>
                    <a:pt x="2651" y="123020"/>
                  </a:lnTo>
                  <a:lnTo>
                    <a:pt x="1682" y="129427"/>
                  </a:lnTo>
                  <a:lnTo>
                    <a:pt x="1036" y="135392"/>
                  </a:lnTo>
                  <a:lnTo>
                    <a:pt x="605" y="141061"/>
                  </a:lnTo>
                  <a:lnTo>
                    <a:pt x="319" y="146534"/>
                  </a:lnTo>
                  <a:lnTo>
                    <a:pt x="0" y="157131"/>
                  </a:lnTo>
                  <a:lnTo>
                    <a:pt x="763" y="161481"/>
                  </a:lnTo>
                  <a:lnTo>
                    <a:pt x="2118" y="165227"/>
                  </a:lnTo>
                  <a:lnTo>
                    <a:pt x="3870" y="168572"/>
                  </a:lnTo>
                  <a:lnTo>
                    <a:pt x="6733" y="171648"/>
                  </a:lnTo>
                  <a:lnTo>
                    <a:pt x="10336" y="174545"/>
                  </a:lnTo>
                  <a:lnTo>
                    <a:pt x="14434" y="177324"/>
                  </a:lnTo>
                  <a:lnTo>
                    <a:pt x="19709" y="178329"/>
                  </a:lnTo>
                  <a:lnTo>
                    <a:pt x="25767" y="178153"/>
                  </a:lnTo>
                  <a:lnTo>
                    <a:pt x="32349" y="177189"/>
                  </a:lnTo>
                  <a:lnTo>
                    <a:pt x="39280" y="175699"/>
                  </a:lnTo>
                  <a:lnTo>
                    <a:pt x="46443" y="173860"/>
                  </a:lnTo>
                  <a:lnTo>
                    <a:pt x="53761" y="171787"/>
                  </a:lnTo>
                  <a:lnTo>
                    <a:pt x="62030" y="168711"/>
                  </a:lnTo>
                  <a:lnTo>
                    <a:pt x="70933" y="164968"/>
                  </a:lnTo>
                  <a:lnTo>
                    <a:pt x="80258" y="160779"/>
                  </a:lnTo>
                  <a:lnTo>
                    <a:pt x="89018" y="156292"/>
                  </a:lnTo>
                  <a:lnTo>
                    <a:pt x="97400" y="151609"/>
                  </a:lnTo>
                  <a:lnTo>
                    <a:pt x="105531" y="146792"/>
                  </a:lnTo>
                  <a:lnTo>
                    <a:pt x="113495" y="141041"/>
                  </a:lnTo>
                  <a:lnTo>
                    <a:pt x="121347" y="134668"/>
                  </a:lnTo>
                  <a:lnTo>
                    <a:pt x="129124" y="127879"/>
                  </a:lnTo>
                  <a:lnTo>
                    <a:pt x="135156" y="121659"/>
                  </a:lnTo>
                  <a:lnTo>
                    <a:pt x="140025" y="115819"/>
                  </a:lnTo>
                  <a:lnTo>
                    <a:pt x="144119" y="110233"/>
                  </a:lnTo>
                  <a:lnTo>
                    <a:pt x="147695" y="103969"/>
                  </a:lnTo>
                  <a:lnTo>
                    <a:pt x="150927" y="97253"/>
                  </a:lnTo>
                  <a:lnTo>
                    <a:pt x="153929" y="90235"/>
                  </a:lnTo>
                  <a:lnTo>
                    <a:pt x="155931" y="83864"/>
                  </a:lnTo>
                  <a:lnTo>
                    <a:pt x="157265" y="77922"/>
                  </a:lnTo>
                  <a:lnTo>
                    <a:pt x="158155" y="72269"/>
                  </a:lnTo>
                  <a:lnTo>
                    <a:pt x="157053" y="66806"/>
                  </a:lnTo>
                  <a:lnTo>
                    <a:pt x="154623" y="61471"/>
                  </a:lnTo>
                  <a:lnTo>
                    <a:pt x="151308" y="56221"/>
                  </a:lnTo>
                  <a:lnTo>
                    <a:pt x="147403" y="51027"/>
                  </a:lnTo>
                  <a:lnTo>
                    <a:pt x="143104" y="45872"/>
                  </a:lnTo>
                  <a:lnTo>
                    <a:pt x="138543" y="40741"/>
                  </a:lnTo>
                  <a:lnTo>
                    <a:pt x="128956" y="30525"/>
                  </a:lnTo>
                  <a:lnTo>
                    <a:pt x="124025" y="25430"/>
                  </a:lnTo>
                  <a:lnTo>
                    <a:pt x="118196" y="22034"/>
                  </a:lnTo>
                  <a:lnTo>
                    <a:pt x="111768" y="19770"/>
                  </a:lnTo>
                  <a:lnTo>
                    <a:pt x="104939" y="18260"/>
                  </a:lnTo>
                  <a:lnTo>
                    <a:pt x="99539" y="16406"/>
                  </a:lnTo>
                  <a:lnTo>
                    <a:pt x="95091" y="14324"/>
                  </a:lnTo>
                  <a:lnTo>
                    <a:pt x="91278" y="12090"/>
                  </a:lnTo>
                  <a:lnTo>
                    <a:pt x="87042" y="10600"/>
                  </a:lnTo>
                  <a:lnTo>
                    <a:pt x="82522" y="9607"/>
                  </a:lnTo>
                  <a:lnTo>
                    <a:pt x="68397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96"/>
            <p:cNvSpPr/>
            <p:nvPr/>
          </p:nvSpPr>
          <p:spPr>
            <a:xfrm>
              <a:off x="6410363" y="3276600"/>
              <a:ext cx="129678" cy="281941"/>
            </a:xfrm>
            <a:custGeom>
              <a:avLst/>
              <a:gdLst/>
              <a:ahLst/>
              <a:cxnLst/>
              <a:rect l="0" t="0" r="0" b="0"/>
              <a:pathLst>
                <a:path w="129678" h="281941">
                  <a:moveTo>
                    <a:pt x="129677" y="0"/>
                  </a:moveTo>
                  <a:lnTo>
                    <a:pt x="129677" y="4045"/>
                  </a:lnTo>
                  <a:lnTo>
                    <a:pt x="127417" y="10547"/>
                  </a:lnTo>
                  <a:lnTo>
                    <a:pt x="125628" y="14651"/>
                  </a:lnTo>
                  <a:lnTo>
                    <a:pt x="123588" y="17388"/>
                  </a:lnTo>
                  <a:lnTo>
                    <a:pt x="121380" y="19212"/>
                  </a:lnTo>
                  <a:lnTo>
                    <a:pt x="119060" y="20428"/>
                  </a:lnTo>
                  <a:lnTo>
                    <a:pt x="116667" y="22932"/>
                  </a:lnTo>
                  <a:lnTo>
                    <a:pt x="114222" y="26295"/>
                  </a:lnTo>
                  <a:lnTo>
                    <a:pt x="111746" y="30230"/>
                  </a:lnTo>
                  <a:lnTo>
                    <a:pt x="109248" y="35394"/>
                  </a:lnTo>
                  <a:lnTo>
                    <a:pt x="106735" y="41375"/>
                  </a:lnTo>
                  <a:lnTo>
                    <a:pt x="104211" y="47904"/>
                  </a:lnTo>
                  <a:lnTo>
                    <a:pt x="100835" y="54796"/>
                  </a:lnTo>
                  <a:lnTo>
                    <a:pt x="96887" y="61930"/>
                  </a:lnTo>
                  <a:lnTo>
                    <a:pt x="92562" y="69227"/>
                  </a:lnTo>
                  <a:lnTo>
                    <a:pt x="88830" y="77478"/>
                  </a:lnTo>
                  <a:lnTo>
                    <a:pt x="85494" y="86366"/>
                  </a:lnTo>
                  <a:lnTo>
                    <a:pt x="82422" y="95677"/>
                  </a:lnTo>
                  <a:lnTo>
                    <a:pt x="78680" y="105271"/>
                  </a:lnTo>
                  <a:lnTo>
                    <a:pt x="74490" y="115055"/>
                  </a:lnTo>
                  <a:lnTo>
                    <a:pt x="70002" y="124963"/>
                  </a:lnTo>
                  <a:lnTo>
                    <a:pt x="65314" y="134109"/>
                  </a:lnTo>
                  <a:lnTo>
                    <a:pt x="60494" y="142746"/>
                  </a:lnTo>
                  <a:lnTo>
                    <a:pt x="55586" y="151044"/>
                  </a:lnTo>
                  <a:lnTo>
                    <a:pt x="50619" y="159963"/>
                  </a:lnTo>
                  <a:lnTo>
                    <a:pt x="40578" y="178904"/>
                  </a:lnTo>
                  <a:lnTo>
                    <a:pt x="36375" y="187849"/>
                  </a:lnTo>
                  <a:lnTo>
                    <a:pt x="32726" y="196353"/>
                  </a:lnTo>
                  <a:lnTo>
                    <a:pt x="29445" y="204562"/>
                  </a:lnTo>
                  <a:lnTo>
                    <a:pt x="25563" y="213421"/>
                  </a:lnTo>
                  <a:lnTo>
                    <a:pt x="16729" y="232297"/>
                  </a:lnTo>
                  <a:lnTo>
                    <a:pt x="12848" y="241224"/>
                  </a:lnTo>
                  <a:lnTo>
                    <a:pt x="9413" y="249716"/>
                  </a:lnTo>
                  <a:lnTo>
                    <a:pt x="6275" y="257918"/>
                  </a:lnTo>
                  <a:lnTo>
                    <a:pt x="4183" y="264232"/>
                  </a:lnTo>
                  <a:lnTo>
                    <a:pt x="2789" y="269288"/>
                  </a:lnTo>
                  <a:lnTo>
                    <a:pt x="0" y="2819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97"/>
            <p:cNvSpPr/>
            <p:nvPr/>
          </p:nvSpPr>
          <p:spPr>
            <a:xfrm>
              <a:off x="6663021" y="3246120"/>
              <a:ext cx="172421" cy="365761"/>
            </a:xfrm>
            <a:custGeom>
              <a:avLst/>
              <a:gdLst/>
              <a:ahLst/>
              <a:cxnLst/>
              <a:rect l="0" t="0" r="0" b="0"/>
              <a:pathLst>
                <a:path w="172421" h="365761">
                  <a:moveTo>
                    <a:pt x="159258" y="0"/>
                  </a:moveTo>
                  <a:lnTo>
                    <a:pt x="155209" y="4046"/>
                  </a:lnTo>
                  <a:lnTo>
                    <a:pt x="154015" y="6083"/>
                  </a:lnTo>
                  <a:lnTo>
                    <a:pt x="152689" y="10606"/>
                  </a:lnTo>
                  <a:lnTo>
                    <a:pt x="147581" y="17696"/>
                  </a:lnTo>
                  <a:lnTo>
                    <a:pt x="143844" y="21957"/>
                  </a:lnTo>
                  <a:lnTo>
                    <a:pt x="139659" y="27338"/>
                  </a:lnTo>
                  <a:lnTo>
                    <a:pt x="135174" y="33465"/>
                  </a:lnTo>
                  <a:lnTo>
                    <a:pt x="130488" y="40090"/>
                  </a:lnTo>
                  <a:lnTo>
                    <a:pt x="124821" y="47047"/>
                  </a:lnTo>
                  <a:lnTo>
                    <a:pt x="118501" y="54225"/>
                  </a:lnTo>
                  <a:lnTo>
                    <a:pt x="111745" y="61550"/>
                  </a:lnTo>
                  <a:lnTo>
                    <a:pt x="104698" y="69819"/>
                  </a:lnTo>
                  <a:lnTo>
                    <a:pt x="90089" y="88040"/>
                  </a:lnTo>
                  <a:lnTo>
                    <a:pt x="82632" y="98486"/>
                  </a:lnTo>
                  <a:lnTo>
                    <a:pt x="75119" y="109684"/>
                  </a:lnTo>
                  <a:lnTo>
                    <a:pt x="67568" y="121383"/>
                  </a:lnTo>
                  <a:lnTo>
                    <a:pt x="59991" y="132569"/>
                  </a:lnTo>
                  <a:lnTo>
                    <a:pt x="44791" y="154028"/>
                  </a:lnTo>
                  <a:lnTo>
                    <a:pt x="38026" y="164492"/>
                  </a:lnTo>
                  <a:lnTo>
                    <a:pt x="31820" y="174855"/>
                  </a:lnTo>
                  <a:lnTo>
                    <a:pt x="25989" y="185150"/>
                  </a:lnTo>
                  <a:lnTo>
                    <a:pt x="20405" y="196247"/>
                  </a:lnTo>
                  <a:lnTo>
                    <a:pt x="14988" y="207878"/>
                  </a:lnTo>
                  <a:lnTo>
                    <a:pt x="9681" y="219865"/>
                  </a:lnTo>
                  <a:lnTo>
                    <a:pt x="6143" y="230397"/>
                  </a:lnTo>
                  <a:lnTo>
                    <a:pt x="3785" y="239958"/>
                  </a:lnTo>
                  <a:lnTo>
                    <a:pt x="2212" y="248872"/>
                  </a:lnTo>
                  <a:lnTo>
                    <a:pt x="1164" y="258201"/>
                  </a:lnTo>
                  <a:lnTo>
                    <a:pt x="466" y="267808"/>
                  </a:lnTo>
                  <a:lnTo>
                    <a:pt x="0" y="277599"/>
                  </a:lnTo>
                  <a:lnTo>
                    <a:pt x="537" y="286666"/>
                  </a:lnTo>
                  <a:lnTo>
                    <a:pt x="1743" y="295250"/>
                  </a:lnTo>
                  <a:lnTo>
                    <a:pt x="3394" y="303514"/>
                  </a:lnTo>
                  <a:lnTo>
                    <a:pt x="7036" y="310716"/>
                  </a:lnTo>
                  <a:lnTo>
                    <a:pt x="12009" y="317211"/>
                  </a:lnTo>
                  <a:lnTo>
                    <a:pt x="17867" y="323234"/>
                  </a:lnTo>
                  <a:lnTo>
                    <a:pt x="24314" y="328942"/>
                  </a:lnTo>
                  <a:lnTo>
                    <a:pt x="31155" y="334442"/>
                  </a:lnTo>
                  <a:lnTo>
                    <a:pt x="38258" y="339801"/>
                  </a:lnTo>
                  <a:lnTo>
                    <a:pt x="45536" y="344221"/>
                  </a:lnTo>
                  <a:lnTo>
                    <a:pt x="52931" y="348014"/>
                  </a:lnTo>
                  <a:lnTo>
                    <a:pt x="60403" y="351389"/>
                  </a:lnTo>
                  <a:lnTo>
                    <a:pt x="68775" y="354487"/>
                  </a:lnTo>
                  <a:lnTo>
                    <a:pt x="77747" y="357398"/>
                  </a:lnTo>
                  <a:lnTo>
                    <a:pt x="87118" y="360185"/>
                  </a:lnTo>
                  <a:lnTo>
                    <a:pt x="95909" y="361197"/>
                  </a:lnTo>
                  <a:lnTo>
                    <a:pt x="104312" y="361025"/>
                  </a:lnTo>
                  <a:lnTo>
                    <a:pt x="112455" y="360063"/>
                  </a:lnTo>
                  <a:lnTo>
                    <a:pt x="120429" y="358575"/>
                  </a:lnTo>
                  <a:lnTo>
                    <a:pt x="128285" y="356737"/>
                  </a:lnTo>
                  <a:lnTo>
                    <a:pt x="136067" y="354665"/>
                  </a:lnTo>
                  <a:lnTo>
                    <a:pt x="142950" y="352436"/>
                  </a:lnTo>
                  <a:lnTo>
                    <a:pt x="149233" y="350105"/>
                  </a:lnTo>
                  <a:lnTo>
                    <a:pt x="155118" y="347703"/>
                  </a:lnTo>
                  <a:lnTo>
                    <a:pt x="159887" y="344409"/>
                  </a:lnTo>
                  <a:lnTo>
                    <a:pt x="163916" y="340519"/>
                  </a:lnTo>
                  <a:lnTo>
                    <a:pt x="167448" y="336233"/>
                  </a:lnTo>
                  <a:lnTo>
                    <a:pt x="169803" y="331682"/>
                  </a:lnTo>
                  <a:lnTo>
                    <a:pt x="172420" y="322110"/>
                  </a:lnTo>
                  <a:lnTo>
                    <a:pt x="172270" y="318033"/>
                  </a:lnTo>
                  <a:lnTo>
                    <a:pt x="171323" y="314469"/>
                  </a:lnTo>
                  <a:lnTo>
                    <a:pt x="169844" y="311246"/>
                  </a:lnTo>
                  <a:lnTo>
                    <a:pt x="167162" y="307404"/>
                  </a:lnTo>
                  <a:lnTo>
                    <a:pt x="163680" y="303149"/>
                  </a:lnTo>
                  <a:lnTo>
                    <a:pt x="159663" y="298619"/>
                  </a:lnTo>
                  <a:lnTo>
                    <a:pt x="154443" y="294753"/>
                  </a:lnTo>
                  <a:lnTo>
                    <a:pt x="148420" y="291329"/>
                  </a:lnTo>
                  <a:lnTo>
                    <a:pt x="141861" y="288199"/>
                  </a:lnTo>
                  <a:lnTo>
                    <a:pt x="134947" y="285266"/>
                  </a:lnTo>
                  <a:lnTo>
                    <a:pt x="127794" y="282464"/>
                  </a:lnTo>
                  <a:lnTo>
                    <a:pt x="120484" y="279750"/>
                  </a:lnTo>
                  <a:lnTo>
                    <a:pt x="113066" y="277940"/>
                  </a:lnTo>
                  <a:lnTo>
                    <a:pt x="105579" y="276734"/>
                  </a:lnTo>
                  <a:lnTo>
                    <a:pt x="98045" y="275929"/>
                  </a:lnTo>
                  <a:lnTo>
                    <a:pt x="91327" y="276239"/>
                  </a:lnTo>
                  <a:lnTo>
                    <a:pt x="85154" y="277293"/>
                  </a:lnTo>
                  <a:lnTo>
                    <a:pt x="79342" y="278842"/>
                  </a:lnTo>
                  <a:lnTo>
                    <a:pt x="73773" y="280721"/>
                  </a:lnTo>
                  <a:lnTo>
                    <a:pt x="68365" y="282821"/>
                  </a:lnTo>
                  <a:lnTo>
                    <a:pt x="63065" y="285068"/>
                  </a:lnTo>
                  <a:lnTo>
                    <a:pt x="58684" y="288258"/>
                  </a:lnTo>
                  <a:lnTo>
                    <a:pt x="54915" y="292079"/>
                  </a:lnTo>
                  <a:lnTo>
                    <a:pt x="51556" y="296320"/>
                  </a:lnTo>
                  <a:lnTo>
                    <a:pt x="49316" y="300840"/>
                  </a:lnTo>
                  <a:lnTo>
                    <a:pt x="46827" y="310378"/>
                  </a:lnTo>
                  <a:lnTo>
                    <a:pt x="47011" y="315292"/>
                  </a:lnTo>
                  <a:lnTo>
                    <a:pt x="49475" y="325268"/>
                  </a:lnTo>
                  <a:lnTo>
                    <a:pt x="52168" y="330298"/>
                  </a:lnTo>
                  <a:lnTo>
                    <a:pt x="55657" y="335346"/>
                  </a:lnTo>
                  <a:lnTo>
                    <a:pt x="59678" y="340404"/>
                  </a:lnTo>
                  <a:lnTo>
                    <a:pt x="63206" y="345469"/>
                  </a:lnTo>
                  <a:lnTo>
                    <a:pt x="66406" y="350540"/>
                  </a:lnTo>
                  <a:lnTo>
                    <a:pt x="75348" y="3657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Review Examples</a:t>
            </a:r>
          </a:p>
        </p:txBody>
      </p:sp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457200" y="1143000"/>
          <a:ext cx="6080125" cy="594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8" name="Equation" r:id="rId4" imgW="2438280" imgH="2387520" progId="Equation.3">
                  <p:embed/>
                </p:oleObj>
              </mc:Choice>
              <mc:Fallback>
                <p:oleObj name="Equation" r:id="rId4" imgW="2438280" imgH="2387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43000"/>
                        <a:ext cx="6080125" cy="594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90" name="Picture 6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743200"/>
            <a:ext cx="58674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7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038600"/>
            <a:ext cx="41910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Pictur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5181600"/>
            <a:ext cx="64770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InkAnnotation128"/>
          <p:cNvSpPr/>
          <p:nvPr/>
        </p:nvSpPr>
        <p:spPr>
          <a:xfrm>
            <a:off x="3678144" y="1787244"/>
            <a:ext cx="283611" cy="231087"/>
          </a:xfrm>
          <a:custGeom>
            <a:avLst/>
            <a:gdLst/>
            <a:ahLst/>
            <a:cxnLst/>
            <a:rect l="0" t="0" r="0" b="0"/>
            <a:pathLst>
              <a:path w="283611" h="231087">
                <a:moveTo>
                  <a:pt x="283610" y="26316"/>
                </a:moveTo>
                <a:lnTo>
                  <a:pt x="279562" y="26316"/>
                </a:lnTo>
                <a:lnTo>
                  <a:pt x="278368" y="25470"/>
                </a:lnTo>
                <a:lnTo>
                  <a:pt x="277573" y="24058"/>
                </a:lnTo>
                <a:lnTo>
                  <a:pt x="276296" y="19755"/>
                </a:lnTo>
                <a:lnTo>
                  <a:pt x="269954" y="12822"/>
                </a:lnTo>
                <a:lnTo>
                  <a:pt x="265393" y="8183"/>
                </a:lnTo>
                <a:lnTo>
                  <a:pt x="258280" y="3299"/>
                </a:lnTo>
                <a:lnTo>
                  <a:pt x="254010" y="811"/>
                </a:lnTo>
                <a:lnTo>
                  <a:pt x="249468" y="0"/>
                </a:lnTo>
                <a:lnTo>
                  <a:pt x="244746" y="305"/>
                </a:lnTo>
                <a:lnTo>
                  <a:pt x="239902" y="1355"/>
                </a:lnTo>
                <a:lnTo>
                  <a:pt x="234129" y="2902"/>
                </a:lnTo>
                <a:lnTo>
                  <a:pt x="220936" y="6879"/>
                </a:lnTo>
                <a:lnTo>
                  <a:pt x="213011" y="9971"/>
                </a:lnTo>
                <a:lnTo>
                  <a:pt x="204337" y="13726"/>
                </a:lnTo>
                <a:lnTo>
                  <a:pt x="195164" y="17923"/>
                </a:lnTo>
                <a:lnTo>
                  <a:pt x="184811" y="23261"/>
                </a:lnTo>
                <a:lnTo>
                  <a:pt x="173671" y="29359"/>
                </a:lnTo>
                <a:lnTo>
                  <a:pt x="149992" y="42908"/>
                </a:lnTo>
                <a:lnTo>
                  <a:pt x="125343" y="57397"/>
                </a:lnTo>
                <a:lnTo>
                  <a:pt x="112837" y="66510"/>
                </a:lnTo>
                <a:lnTo>
                  <a:pt x="100261" y="76819"/>
                </a:lnTo>
                <a:lnTo>
                  <a:pt x="87640" y="87924"/>
                </a:lnTo>
                <a:lnTo>
                  <a:pt x="62315" y="109295"/>
                </a:lnTo>
                <a:lnTo>
                  <a:pt x="49629" y="119736"/>
                </a:lnTo>
                <a:lnTo>
                  <a:pt x="38630" y="130082"/>
                </a:lnTo>
                <a:lnTo>
                  <a:pt x="28753" y="140367"/>
                </a:lnTo>
                <a:lnTo>
                  <a:pt x="19626" y="150610"/>
                </a:lnTo>
                <a:lnTo>
                  <a:pt x="12694" y="160825"/>
                </a:lnTo>
                <a:lnTo>
                  <a:pt x="7226" y="171022"/>
                </a:lnTo>
                <a:lnTo>
                  <a:pt x="2732" y="181207"/>
                </a:lnTo>
                <a:lnTo>
                  <a:pt x="584" y="189690"/>
                </a:lnTo>
                <a:lnTo>
                  <a:pt x="0" y="197039"/>
                </a:lnTo>
                <a:lnTo>
                  <a:pt x="457" y="203631"/>
                </a:lnTo>
                <a:lnTo>
                  <a:pt x="2458" y="209720"/>
                </a:lnTo>
                <a:lnTo>
                  <a:pt x="5487" y="215472"/>
                </a:lnTo>
                <a:lnTo>
                  <a:pt x="9200" y="221000"/>
                </a:lnTo>
                <a:lnTo>
                  <a:pt x="15067" y="224685"/>
                </a:lnTo>
                <a:lnTo>
                  <a:pt x="22368" y="227142"/>
                </a:lnTo>
                <a:lnTo>
                  <a:pt x="30625" y="228780"/>
                </a:lnTo>
                <a:lnTo>
                  <a:pt x="40369" y="229872"/>
                </a:lnTo>
                <a:lnTo>
                  <a:pt x="51102" y="230600"/>
                </a:lnTo>
                <a:lnTo>
                  <a:pt x="62495" y="231086"/>
                </a:lnTo>
                <a:lnTo>
                  <a:pt x="75177" y="229715"/>
                </a:lnTo>
                <a:lnTo>
                  <a:pt x="88715" y="227109"/>
                </a:lnTo>
                <a:lnTo>
                  <a:pt x="102826" y="223678"/>
                </a:lnTo>
                <a:lnTo>
                  <a:pt x="117320" y="220544"/>
                </a:lnTo>
                <a:lnTo>
                  <a:pt x="146984" y="214804"/>
                </a:lnTo>
                <a:lnTo>
                  <a:pt x="160319" y="210395"/>
                </a:lnTo>
                <a:lnTo>
                  <a:pt x="172600" y="204915"/>
                </a:lnTo>
                <a:lnTo>
                  <a:pt x="184176" y="198722"/>
                </a:lnTo>
                <a:lnTo>
                  <a:pt x="194436" y="192053"/>
                </a:lnTo>
                <a:lnTo>
                  <a:pt x="203820" y="185068"/>
                </a:lnTo>
                <a:lnTo>
                  <a:pt x="212618" y="177871"/>
                </a:lnTo>
                <a:lnTo>
                  <a:pt x="220179" y="171379"/>
                </a:lnTo>
                <a:lnTo>
                  <a:pt x="226914" y="165358"/>
                </a:lnTo>
                <a:lnTo>
                  <a:pt x="233099" y="159651"/>
                </a:lnTo>
                <a:lnTo>
                  <a:pt x="237223" y="152459"/>
                </a:lnTo>
                <a:lnTo>
                  <a:pt x="239971" y="144278"/>
                </a:lnTo>
                <a:lnTo>
                  <a:pt x="241805" y="135437"/>
                </a:lnTo>
                <a:lnTo>
                  <a:pt x="242179" y="127004"/>
                </a:lnTo>
                <a:lnTo>
                  <a:pt x="241580" y="118841"/>
                </a:lnTo>
                <a:lnTo>
                  <a:pt x="240335" y="110859"/>
                </a:lnTo>
                <a:lnTo>
                  <a:pt x="237808" y="103845"/>
                </a:lnTo>
                <a:lnTo>
                  <a:pt x="234430" y="97475"/>
                </a:lnTo>
                <a:lnTo>
                  <a:pt x="230482" y="91536"/>
                </a:lnTo>
                <a:lnTo>
                  <a:pt x="226155" y="85883"/>
                </a:lnTo>
                <a:lnTo>
                  <a:pt x="221575" y="80420"/>
                </a:lnTo>
                <a:lnTo>
                  <a:pt x="216827" y="75086"/>
                </a:lnTo>
                <a:lnTo>
                  <a:pt x="211119" y="70683"/>
                </a:lnTo>
                <a:lnTo>
                  <a:pt x="204770" y="66900"/>
                </a:lnTo>
                <a:lnTo>
                  <a:pt x="197996" y="63532"/>
                </a:lnTo>
                <a:lnTo>
                  <a:pt x="190937" y="60440"/>
                </a:lnTo>
                <a:lnTo>
                  <a:pt x="183687" y="57532"/>
                </a:lnTo>
                <a:lnTo>
                  <a:pt x="176312" y="54747"/>
                </a:lnTo>
                <a:lnTo>
                  <a:pt x="169700" y="52890"/>
                </a:lnTo>
                <a:lnTo>
                  <a:pt x="163597" y="51652"/>
                </a:lnTo>
                <a:lnTo>
                  <a:pt x="146306" y="491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129"/>
          <p:cNvSpPr/>
          <p:nvPr/>
        </p:nvSpPr>
        <p:spPr>
          <a:xfrm>
            <a:off x="3718205" y="1988820"/>
            <a:ext cx="147329" cy="241837"/>
          </a:xfrm>
          <a:custGeom>
            <a:avLst/>
            <a:gdLst/>
            <a:ahLst/>
            <a:cxnLst/>
            <a:rect l="0" t="0" r="0" b="0"/>
            <a:pathLst>
              <a:path w="147329" h="241837">
                <a:moveTo>
                  <a:pt x="75733" y="0"/>
                </a:moveTo>
                <a:lnTo>
                  <a:pt x="65116" y="0"/>
                </a:lnTo>
                <a:lnTo>
                  <a:pt x="63569" y="847"/>
                </a:lnTo>
                <a:lnTo>
                  <a:pt x="62538" y="2258"/>
                </a:lnTo>
                <a:lnTo>
                  <a:pt x="61851" y="4045"/>
                </a:lnTo>
                <a:lnTo>
                  <a:pt x="58828" y="8289"/>
                </a:lnTo>
                <a:lnTo>
                  <a:pt x="54658" y="13844"/>
                </a:lnTo>
                <a:lnTo>
                  <a:pt x="52360" y="17696"/>
                </a:lnTo>
                <a:lnTo>
                  <a:pt x="49980" y="21957"/>
                </a:lnTo>
                <a:lnTo>
                  <a:pt x="46698" y="27338"/>
                </a:lnTo>
                <a:lnTo>
                  <a:pt x="38532" y="40090"/>
                </a:lnTo>
                <a:lnTo>
                  <a:pt x="34828" y="47894"/>
                </a:lnTo>
                <a:lnTo>
                  <a:pt x="31513" y="56482"/>
                </a:lnTo>
                <a:lnTo>
                  <a:pt x="28454" y="65595"/>
                </a:lnTo>
                <a:lnTo>
                  <a:pt x="24720" y="75057"/>
                </a:lnTo>
                <a:lnTo>
                  <a:pt x="20535" y="84751"/>
                </a:lnTo>
                <a:lnTo>
                  <a:pt x="16050" y="94601"/>
                </a:lnTo>
                <a:lnTo>
                  <a:pt x="12213" y="105401"/>
                </a:lnTo>
                <a:lnTo>
                  <a:pt x="8807" y="116834"/>
                </a:lnTo>
                <a:lnTo>
                  <a:pt x="5689" y="128689"/>
                </a:lnTo>
                <a:lnTo>
                  <a:pt x="3610" y="139980"/>
                </a:lnTo>
                <a:lnTo>
                  <a:pt x="2224" y="150893"/>
                </a:lnTo>
                <a:lnTo>
                  <a:pt x="1301" y="161555"/>
                </a:lnTo>
                <a:lnTo>
                  <a:pt x="685" y="171204"/>
                </a:lnTo>
                <a:lnTo>
                  <a:pt x="0" y="188697"/>
                </a:lnTo>
                <a:lnTo>
                  <a:pt x="665" y="196072"/>
                </a:lnTo>
                <a:lnTo>
                  <a:pt x="1956" y="202681"/>
                </a:lnTo>
                <a:lnTo>
                  <a:pt x="3664" y="208781"/>
                </a:lnTo>
                <a:lnTo>
                  <a:pt x="6498" y="214541"/>
                </a:lnTo>
                <a:lnTo>
                  <a:pt x="10082" y="220074"/>
                </a:lnTo>
                <a:lnTo>
                  <a:pt x="14167" y="225456"/>
                </a:lnTo>
                <a:lnTo>
                  <a:pt x="19434" y="229891"/>
                </a:lnTo>
                <a:lnTo>
                  <a:pt x="25486" y="233694"/>
                </a:lnTo>
                <a:lnTo>
                  <a:pt x="32065" y="237076"/>
                </a:lnTo>
                <a:lnTo>
                  <a:pt x="38993" y="239331"/>
                </a:lnTo>
                <a:lnTo>
                  <a:pt x="46154" y="240834"/>
                </a:lnTo>
                <a:lnTo>
                  <a:pt x="53471" y="241836"/>
                </a:lnTo>
                <a:lnTo>
                  <a:pt x="60891" y="241657"/>
                </a:lnTo>
                <a:lnTo>
                  <a:pt x="68381" y="240692"/>
                </a:lnTo>
                <a:lnTo>
                  <a:pt x="75917" y="239201"/>
                </a:lnTo>
                <a:lnTo>
                  <a:pt x="84331" y="236514"/>
                </a:lnTo>
                <a:lnTo>
                  <a:pt x="93330" y="233029"/>
                </a:lnTo>
                <a:lnTo>
                  <a:pt x="102721" y="229013"/>
                </a:lnTo>
                <a:lnTo>
                  <a:pt x="110676" y="223795"/>
                </a:lnTo>
                <a:lnTo>
                  <a:pt x="117674" y="217777"/>
                </a:lnTo>
                <a:lnTo>
                  <a:pt x="124036" y="211225"/>
                </a:lnTo>
                <a:lnTo>
                  <a:pt x="129123" y="203470"/>
                </a:lnTo>
                <a:lnTo>
                  <a:pt x="133363" y="194913"/>
                </a:lnTo>
                <a:lnTo>
                  <a:pt x="137037" y="185822"/>
                </a:lnTo>
                <a:lnTo>
                  <a:pt x="140334" y="175528"/>
                </a:lnTo>
                <a:lnTo>
                  <a:pt x="143379" y="164432"/>
                </a:lnTo>
                <a:lnTo>
                  <a:pt x="146257" y="152802"/>
                </a:lnTo>
                <a:lnTo>
                  <a:pt x="147328" y="141661"/>
                </a:lnTo>
                <a:lnTo>
                  <a:pt x="147194" y="130847"/>
                </a:lnTo>
                <a:lnTo>
                  <a:pt x="146258" y="120252"/>
                </a:lnTo>
                <a:lnTo>
                  <a:pt x="144786" y="110648"/>
                </a:lnTo>
                <a:lnTo>
                  <a:pt x="142957" y="101705"/>
                </a:lnTo>
                <a:lnTo>
                  <a:pt x="140890" y="93203"/>
                </a:lnTo>
                <a:lnTo>
                  <a:pt x="136970" y="84996"/>
                </a:lnTo>
                <a:lnTo>
                  <a:pt x="131813" y="76984"/>
                </a:lnTo>
                <a:lnTo>
                  <a:pt x="125833" y="69102"/>
                </a:lnTo>
                <a:lnTo>
                  <a:pt x="119303" y="62155"/>
                </a:lnTo>
                <a:lnTo>
                  <a:pt x="112408" y="55830"/>
                </a:lnTo>
                <a:lnTo>
                  <a:pt x="105268" y="49920"/>
                </a:lnTo>
                <a:lnTo>
                  <a:pt x="97966" y="45133"/>
                </a:lnTo>
                <a:lnTo>
                  <a:pt x="90555" y="41096"/>
                </a:lnTo>
                <a:lnTo>
                  <a:pt x="83071" y="37557"/>
                </a:lnTo>
                <a:lnTo>
                  <a:pt x="76387" y="35198"/>
                </a:lnTo>
                <a:lnTo>
                  <a:pt x="70236" y="33626"/>
                </a:lnTo>
                <a:lnTo>
                  <a:pt x="64441" y="32577"/>
                </a:lnTo>
                <a:lnTo>
                  <a:pt x="59729" y="31878"/>
                </a:lnTo>
                <a:lnTo>
                  <a:pt x="55741" y="31412"/>
                </a:lnTo>
                <a:lnTo>
                  <a:pt x="45221" y="30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30"/>
          <p:cNvSpPr/>
          <p:nvPr/>
        </p:nvSpPr>
        <p:spPr>
          <a:xfrm>
            <a:off x="4190597" y="2026920"/>
            <a:ext cx="167818" cy="15241"/>
          </a:xfrm>
          <a:custGeom>
            <a:avLst/>
            <a:gdLst/>
            <a:ahLst/>
            <a:cxnLst/>
            <a:rect l="0" t="0" r="0" b="0"/>
            <a:pathLst>
              <a:path w="167818" h="15241">
                <a:moveTo>
                  <a:pt x="0" y="15240"/>
                </a:moveTo>
                <a:lnTo>
                  <a:pt x="17185" y="15240"/>
                </a:lnTo>
                <a:lnTo>
                  <a:pt x="22475" y="14393"/>
                </a:lnTo>
                <a:lnTo>
                  <a:pt x="29392" y="12982"/>
                </a:lnTo>
                <a:lnTo>
                  <a:pt x="37393" y="11195"/>
                </a:lnTo>
                <a:lnTo>
                  <a:pt x="45270" y="9156"/>
                </a:lnTo>
                <a:lnTo>
                  <a:pt x="53064" y="6951"/>
                </a:lnTo>
                <a:lnTo>
                  <a:pt x="60803" y="4634"/>
                </a:lnTo>
                <a:lnTo>
                  <a:pt x="70200" y="3089"/>
                </a:lnTo>
                <a:lnTo>
                  <a:pt x="80703" y="2059"/>
                </a:lnTo>
                <a:lnTo>
                  <a:pt x="91942" y="1373"/>
                </a:lnTo>
                <a:lnTo>
                  <a:pt x="113471" y="610"/>
                </a:lnTo>
                <a:lnTo>
                  <a:pt x="16781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31"/>
          <p:cNvSpPr/>
          <p:nvPr/>
        </p:nvSpPr>
        <p:spPr>
          <a:xfrm>
            <a:off x="4190597" y="2110740"/>
            <a:ext cx="175446" cy="22861"/>
          </a:xfrm>
          <a:custGeom>
            <a:avLst/>
            <a:gdLst/>
            <a:ahLst/>
            <a:cxnLst/>
            <a:rect l="0" t="0" r="0" b="0"/>
            <a:pathLst>
              <a:path w="175446" h="22861">
                <a:moveTo>
                  <a:pt x="0" y="22860"/>
                </a:moveTo>
                <a:lnTo>
                  <a:pt x="26030" y="22860"/>
                </a:lnTo>
                <a:lnTo>
                  <a:pt x="33457" y="22014"/>
                </a:lnTo>
                <a:lnTo>
                  <a:pt x="41799" y="20603"/>
                </a:lnTo>
                <a:lnTo>
                  <a:pt x="50750" y="18815"/>
                </a:lnTo>
                <a:lnTo>
                  <a:pt x="60955" y="17623"/>
                </a:lnTo>
                <a:lnTo>
                  <a:pt x="71996" y="16829"/>
                </a:lnTo>
                <a:lnTo>
                  <a:pt x="83595" y="16300"/>
                </a:lnTo>
                <a:lnTo>
                  <a:pt x="96413" y="15100"/>
                </a:lnTo>
                <a:lnTo>
                  <a:pt x="110044" y="13453"/>
                </a:lnTo>
                <a:lnTo>
                  <a:pt x="124216" y="11509"/>
                </a:lnTo>
                <a:lnTo>
                  <a:pt x="136207" y="9366"/>
                </a:lnTo>
                <a:lnTo>
                  <a:pt x="146744" y="7091"/>
                </a:lnTo>
                <a:lnTo>
                  <a:pt x="1754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32"/>
          <p:cNvSpPr/>
          <p:nvPr/>
        </p:nvSpPr>
        <p:spPr>
          <a:xfrm>
            <a:off x="4869495" y="1615668"/>
            <a:ext cx="289867" cy="243613"/>
          </a:xfrm>
          <a:custGeom>
            <a:avLst/>
            <a:gdLst/>
            <a:ahLst/>
            <a:cxnLst/>
            <a:rect l="0" t="0" r="0" b="0"/>
            <a:pathLst>
              <a:path w="289867" h="243613">
                <a:moveTo>
                  <a:pt x="0" y="83592"/>
                </a:moveTo>
                <a:lnTo>
                  <a:pt x="0" y="70470"/>
                </a:lnTo>
                <a:lnTo>
                  <a:pt x="2260" y="67036"/>
                </a:lnTo>
                <a:lnTo>
                  <a:pt x="6937" y="61840"/>
                </a:lnTo>
                <a:lnTo>
                  <a:pt x="14667" y="53887"/>
                </a:lnTo>
                <a:lnTo>
                  <a:pt x="19948" y="49395"/>
                </a:lnTo>
                <a:lnTo>
                  <a:pt x="26012" y="44707"/>
                </a:lnTo>
                <a:lnTo>
                  <a:pt x="32598" y="39889"/>
                </a:lnTo>
                <a:lnTo>
                  <a:pt x="39531" y="35830"/>
                </a:lnTo>
                <a:lnTo>
                  <a:pt x="46695" y="32277"/>
                </a:lnTo>
                <a:lnTo>
                  <a:pt x="54014" y="29062"/>
                </a:lnTo>
                <a:lnTo>
                  <a:pt x="63131" y="26072"/>
                </a:lnTo>
                <a:lnTo>
                  <a:pt x="73447" y="23232"/>
                </a:lnTo>
                <a:lnTo>
                  <a:pt x="84562" y="20492"/>
                </a:lnTo>
                <a:lnTo>
                  <a:pt x="97058" y="16972"/>
                </a:lnTo>
                <a:lnTo>
                  <a:pt x="124503" y="8545"/>
                </a:lnTo>
                <a:lnTo>
                  <a:pt x="138093" y="5621"/>
                </a:lnTo>
                <a:lnTo>
                  <a:pt x="151391" y="3671"/>
                </a:lnTo>
                <a:lnTo>
                  <a:pt x="164495" y="2372"/>
                </a:lnTo>
                <a:lnTo>
                  <a:pt x="177468" y="1505"/>
                </a:lnTo>
                <a:lnTo>
                  <a:pt x="190355" y="927"/>
                </a:lnTo>
                <a:lnTo>
                  <a:pt x="215127" y="285"/>
                </a:lnTo>
                <a:lnTo>
                  <a:pt x="237437" y="0"/>
                </a:lnTo>
                <a:lnTo>
                  <a:pt x="246437" y="771"/>
                </a:lnTo>
                <a:lnTo>
                  <a:pt x="254134" y="2131"/>
                </a:lnTo>
                <a:lnTo>
                  <a:pt x="260959" y="3885"/>
                </a:lnTo>
                <a:lnTo>
                  <a:pt x="267204" y="5901"/>
                </a:lnTo>
                <a:lnTo>
                  <a:pt x="273063" y="8091"/>
                </a:lnTo>
                <a:lnTo>
                  <a:pt x="278664" y="10398"/>
                </a:lnTo>
                <a:lnTo>
                  <a:pt x="282398" y="13629"/>
                </a:lnTo>
                <a:lnTo>
                  <a:pt x="284887" y="17477"/>
                </a:lnTo>
                <a:lnTo>
                  <a:pt x="286546" y="21735"/>
                </a:lnTo>
                <a:lnTo>
                  <a:pt x="285958" y="26267"/>
                </a:lnTo>
                <a:lnTo>
                  <a:pt x="283870" y="30982"/>
                </a:lnTo>
                <a:lnTo>
                  <a:pt x="280783" y="35819"/>
                </a:lnTo>
                <a:lnTo>
                  <a:pt x="276182" y="41583"/>
                </a:lnTo>
                <a:lnTo>
                  <a:pt x="270573" y="47966"/>
                </a:lnTo>
                <a:lnTo>
                  <a:pt x="264290" y="54762"/>
                </a:lnTo>
                <a:lnTo>
                  <a:pt x="256712" y="61832"/>
                </a:lnTo>
                <a:lnTo>
                  <a:pt x="248269" y="69085"/>
                </a:lnTo>
                <a:lnTo>
                  <a:pt x="239251" y="76461"/>
                </a:lnTo>
                <a:lnTo>
                  <a:pt x="220189" y="91429"/>
                </a:lnTo>
                <a:lnTo>
                  <a:pt x="180328" y="121735"/>
                </a:lnTo>
                <a:lnTo>
                  <a:pt x="169377" y="129341"/>
                </a:lnTo>
                <a:lnTo>
                  <a:pt x="157838" y="136951"/>
                </a:lnTo>
                <a:lnTo>
                  <a:pt x="145909" y="144565"/>
                </a:lnTo>
                <a:lnTo>
                  <a:pt x="135412" y="152180"/>
                </a:lnTo>
                <a:lnTo>
                  <a:pt x="125872" y="159798"/>
                </a:lnTo>
                <a:lnTo>
                  <a:pt x="116970" y="167416"/>
                </a:lnTo>
                <a:lnTo>
                  <a:pt x="109340" y="174188"/>
                </a:lnTo>
                <a:lnTo>
                  <a:pt x="96341" y="186228"/>
                </a:lnTo>
                <a:lnTo>
                  <a:pt x="91349" y="191809"/>
                </a:lnTo>
                <a:lnTo>
                  <a:pt x="87174" y="197224"/>
                </a:lnTo>
                <a:lnTo>
                  <a:pt x="83543" y="202527"/>
                </a:lnTo>
                <a:lnTo>
                  <a:pt x="81970" y="206908"/>
                </a:lnTo>
                <a:lnTo>
                  <a:pt x="81769" y="210676"/>
                </a:lnTo>
                <a:lnTo>
                  <a:pt x="82482" y="214035"/>
                </a:lnTo>
                <a:lnTo>
                  <a:pt x="84652" y="217967"/>
                </a:lnTo>
                <a:lnTo>
                  <a:pt x="87795" y="222282"/>
                </a:lnTo>
                <a:lnTo>
                  <a:pt x="91585" y="226852"/>
                </a:lnTo>
                <a:lnTo>
                  <a:pt x="97502" y="230745"/>
                </a:lnTo>
                <a:lnTo>
                  <a:pt x="104836" y="234188"/>
                </a:lnTo>
                <a:lnTo>
                  <a:pt x="113116" y="237329"/>
                </a:lnTo>
                <a:lnTo>
                  <a:pt x="122874" y="239424"/>
                </a:lnTo>
                <a:lnTo>
                  <a:pt x="133617" y="240820"/>
                </a:lnTo>
                <a:lnTo>
                  <a:pt x="145017" y="241750"/>
                </a:lnTo>
                <a:lnTo>
                  <a:pt x="157703" y="242371"/>
                </a:lnTo>
                <a:lnTo>
                  <a:pt x="185358" y="243061"/>
                </a:lnTo>
                <a:lnTo>
                  <a:pt x="289866" y="2436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33"/>
          <p:cNvSpPr/>
          <p:nvPr/>
        </p:nvSpPr>
        <p:spPr>
          <a:xfrm>
            <a:off x="4785586" y="1943100"/>
            <a:ext cx="511080" cy="37042"/>
          </a:xfrm>
          <a:custGeom>
            <a:avLst/>
            <a:gdLst/>
            <a:ahLst/>
            <a:cxnLst/>
            <a:rect l="0" t="0" r="0" b="0"/>
            <a:pathLst>
              <a:path w="511080" h="37042">
                <a:moveTo>
                  <a:pt x="0" y="30480"/>
                </a:moveTo>
                <a:lnTo>
                  <a:pt x="4050" y="34525"/>
                </a:lnTo>
                <a:lnTo>
                  <a:pt x="6090" y="35717"/>
                </a:lnTo>
                <a:lnTo>
                  <a:pt x="8297" y="36511"/>
                </a:lnTo>
                <a:lnTo>
                  <a:pt x="10617" y="37041"/>
                </a:lnTo>
                <a:lnTo>
                  <a:pt x="14707" y="36547"/>
                </a:lnTo>
                <a:lnTo>
                  <a:pt x="19975" y="35371"/>
                </a:lnTo>
                <a:lnTo>
                  <a:pt x="26030" y="33741"/>
                </a:lnTo>
                <a:lnTo>
                  <a:pt x="33457" y="32654"/>
                </a:lnTo>
                <a:lnTo>
                  <a:pt x="41799" y="31929"/>
                </a:lnTo>
                <a:lnTo>
                  <a:pt x="50751" y="31446"/>
                </a:lnTo>
                <a:lnTo>
                  <a:pt x="60955" y="30278"/>
                </a:lnTo>
                <a:lnTo>
                  <a:pt x="71997" y="28652"/>
                </a:lnTo>
                <a:lnTo>
                  <a:pt x="139597" y="17539"/>
                </a:lnTo>
                <a:lnTo>
                  <a:pt x="190439" y="10089"/>
                </a:lnTo>
                <a:lnTo>
                  <a:pt x="228442" y="5048"/>
                </a:lnTo>
                <a:lnTo>
                  <a:pt x="248069" y="3365"/>
                </a:lnTo>
                <a:lnTo>
                  <a:pt x="267934" y="2244"/>
                </a:lnTo>
                <a:lnTo>
                  <a:pt x="307241" y="997"/>
                </a:lnTo>
                <a:lnTo>
                  <a:pt x="394761" y="131"/>
                </a:lnTo>
                <a:lnTo>
                  <a:pt x="5110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34"/>
          <p:cNvSpPr/>
          <p:nvPr/>
        </p:nvSpPr>
        <p:spPr>
          <a:xfrm>
            <a:off x="4855775" y="2057400"/>
            <a:ext cx="256975" cy="205264"/>
          </a:xfrm>
          <a:custGeom>
            <a:avLst/>
            <a:gdLst/>
            <a:ahLst/>
            <a:cxnLst/>
            <a:rect l="0" t="0" r="0" b="0"/>
            <a:pathLst>
              <a:path w="256975" h="205264">
                <a:moveTo>
                  <a:pt x="82372" y="0"/>
                </a:moveTo>
                <a:lnTo>
                  <a:pt x="82372" y="6561"/>
                </a:lnTo>
                <a:lnTo>
                  <a:pt x="78323" y="11351"/>
                </a:lnTo>
                <a:lnTo>
                  <a:pt x="74075" y="15769"/>
                </a:lnTo>
                <a:lnTo>
                  <a:pt x="42738" y="47210"/>
                </a:lnTo>
                <a:lnTo>
                  <a:pt x="34810" y="52873"/>
                </a:lnTo>
                <a:lnTo>
                  <a:pt x="30322" y="55569"/>
                </a:lnTo>
                <a:lnTo>
                  <a:pt x="23077" y="58564"/>
                </a:lnTo>
                <a:lnTo>
                  <a:pt x="19958" y="59363"/>
                </a:lnTo>
                <a:lnTo>
                  <a:pt x="14232" y="62508"/>
                </a:lnTo>
                <a:lnTo>
                  <a:pt x="11519" y="64532"/>
                </a:lnTo>
                <a:lnTo>
                  <a:pt x="6243" y="66781"/>
                </a:lnTo>
                <a:lnTo>
                  <a:pt x="0" y="68225"/>
                </a:lnTo>
                <a:lnTo>
                  <a:pt x="335" y="68343"/>
                </a:lnTo>
                <a:lnTo>
                  <a:pt x="6963" y="68533"/>
                </a:lnTo>
                <a:lnTo>
                  <a:pt x="20484" y="68571"/>
                </a:lnTo>
                <a:lnTo>
                  <a:pt x="26705" y="67727"/>
                </a:lnTo>
                <a:lnTo>
                  <a:pt x="34242" y="66318"/>
                </a:lnTo>
                <a:lnTo>
                  <a:pt x="42658" y="64532"/>
                </a:lnTo>
                <a:lnTo>
                  <a:pt x="50811" y="62495"/>
                </a:lnTo>
                <a:lnTo>
                  <a:pt x="58788" y="60290"/>
                </a:lnTo>
                <a:lnTo>
                  <a:pt x="66650" y="57973"/>
                </a:lnTo>
                <a:lnTo>
                  <a:pt x="76129" y="56429"/>
                </a:lnTo>
                <a:lnTo>
                  <a:pt x="86686" y="55399"/>
                </a:lnTo>
                <a:lnTo>
                  <a:pt x="97961" y="54713"/>
                </a:lnTo>
                <a:lnTo>
                  <a:pt x="121791" y="53950"/>
                </a:lnTo>
                <a:lnTo>
                  <a:pt x="167569" y="53461"/>
                </a:lnTo>
                <a:lnTo>
                  <a:pt x="177310" y="54267"/>
                </a:lnTo>
                <a:lnTo>
                  <a:pt x="186347" y="55651"/>
                </a:lnTo>
                <a:lnTo>
                  <a:pt x="194916" y="57421"/>
                </a:lnTo>
                <a:lnTo>
                  <a:pt x="203169" y="59447"/>
                </a:lnTo>
                <a:lnTo>
                  <a:pt x="211215" y="61645"/>
                </a:lnTo>
                <a:lnTo>
                  <a:pt x="219121" y="63957"/>
                </a:lnTo>
                <a:lnTo>
                  <a:pt x="225239" y="67191"/>
                </a:lnTo>
                <a:lnTo>
                  <a:pt x="230166" y="71040"/>
                </a:lnTo>
                <a:lnTo>
                  <a:pt x="248212" y="89386"/>
                </a:lnTo>
                <a:lnTo>
                  <a:pt x="251414" y="94304"/>
                </a:lnTo>
                <a:lnTo>
                  <a:pt x="253548" y="99276"/>
                </a:lnTo>
                <a:lnTo>
                  <a:pt x="254972" y="104284"/>
                </a:lnTo>
                <a:lnTo>
                  <a:pt x="255921" y="109316"/>
                </a:lnTo>
                <a:lnTo>
                  <a:pt x="256552" y="114364"/>
                </a:lnTo>
                <a:lnTo>
                  <a:pt x="256974" y="119423"/>
                </a:lnTo>
                <a:lnTo>
                  <a:pt x="256408" y="125335"/>
                </a:lnTo>
                <a:lnTo>
                  <a:pt x="255183" y="131817"/>
                </a:lnTo>
                <a:lnTo>
                  <a:pt x="253519" y="138678"/>
                </a:lnTo>
                <a:lnTo>
                  <a:pt x="250714" y="144946"/>
                </a:lnTo>
                <a:lnTo>
                  <a:pt x="247149" y="150817"/>
                </a:lnTo>
                <a:lnTo>
                  <a:pt x="243077" y="156425"/>
                </a:lnTo>
                <a:lnTo>
                  <a:pt x="239515" y="161010"/>
                </a:lnTo>
                <a:lnTo>
                  <a:pt x="236292" y="164913"/>
                </a:lnTo>
                <a:lnTo>
                  <a:pt x="233297" y="168362"/>
                </a:lnTo>
                <a:lnTo>
                  <a:pt x="229605" y="172355"/>
                </a:lnTo>
                <a:lnTo>
                  <a:pt x="220982" y="181307"/>
                </a:lnTo>
                <a:lnTo>
                  <a:pt x="215462" y="185218"/>
                </a:lnTo>
                <a:lnTo>
                  <a:pt x="209239" y="188672"/>
                </a:lnTo>
                <a:lnTo>
                  <a:pt x="190593" y="197579"/>
                </a:lnTo>
                <a:lnTo>
                  <a:pt x="185032" y="200299"/>
                </a:lnTo>
                <a:lnTo>
                  <a:pt x="177933" y="202113"/>
                </a:lnTo>
                <a:lnTo>
                  <a:pt x="169812" y="203322"/>
                </a:lnTo>
                <a:lnTo>
                  <a:pt x="161007" y="204128"/>
                </a:lnTo>
                <a:lnTo>
                  <a:pt x="152593" y="204665"/>
                </a:lnTo>
                <a:lnTo>
                  <a:pt x="136466" y="205263"/>
                </a:lnTo>
                <a:lnTo>
                  <a:pt x="127758" y="204575"/>
                </a:lnTo>
                <a:lnTo>
                  <a:pt x="118562" y="203270"/>
                </a:lnTo>
                <a:lnTo>
                  <a:pt x="109042" y="201554"/>
                </a:lnTo>
                <a:lnTo>
                  <a:pt x="100152" y="199562"/>
                </a:lnTo>
                <a:lnTo>
                  <a:pt x="91683" y="197388"/>
                </a:lnTo>
                <a:lnTo>
                  <a:pt x="83494" y="195092"/>
                </a:lnTo>
                <a:lnTo>
                  <a:pt x="77187" y="192715"/>
                </a:lnTo>
                <a:lnTo>
                  <a:pt x="72135" y="190284"/>
                </a:lnTo>
                <a:lnTo>
                  <a:pt x="67919" y="187816"/>
                </a:lnTo>
                <a:lnTo>
                  <a:pt x="63413" y="185324"/>
                </a:lnTo>
                <a:lnTo>
                  <a:pt x="44232" y="175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35"/>
          <p:cNvSpPr/>
          <p:nvPr/>
        </p:nvSpPr>
        <p:spPr>
          <a:xfrm>
            <a:off x="4930519" y="2026920"/>
            <a:ext cx="259355" cy="15241"/>
          </a:xfrm>
          <a:custGeom>
            <a:avLst/>
            <a:gdLst/>
            <a:ahLst/>
            <a:cxnLst/>
            <a:rect l="0" t="0" r="0" b="0"/>
            <a:pathLst>
              <a:path w="259355" h="15241">
                <a:moveTo>
                  <a:pt x="0" y="15240"/>
                </a:moveTo>
                <a:lnTo>
                  <a:pt x="58129" y="15240"/>
                </a:lnTo>
                <a:lnTo>
                  <a:pt x="67570" y="14393"/>
                </a:lnTo>
                <a:lnTo>
                  <a:pt x="77254" y="12982"/>
                </a:lnTo>
                <a:lnTo>
                  <a:pt x="87100" y="11195"/>
                </a:lnTo>
                <a:lnTo>
                  <a:pt x="97902" y="10003"/>
                </a:lnTo>
                <a:lnTo>
                  <a:pt x="109342" y="9209"/>
                </a:lnTo>
                <a:lnTo>
                  <a:pt x="121206" y="8679"/>
                </a:lnTo>
                <a:lnTo>
                  <a:pt x="132505" y="7479"/>
                </a:lnTo>
                <a:lnTo>
                  <a:pt x="143428" y="5833"/>
                </a:lnTo>
                <a:lnTo>
                  <a:pt x="154101" y="3888"/>
                </a:lnTo>
                <a:lnTo>
                  <a:pt x="165453" y="2592"/>
                </a:lnTo>
                <a:lnTo>
                  <a:pt x="177260" y="1728"/>
                </a:lnTo>
                <a:lnTo>
                  <a:pt x="200831" y="768"/>
                </a:lnTo>
                <a:lnTo>
                  <a:pt x="239067" y="151"/>
                </a:lnTo>
                <a:lnTo>
                  <a:pt x="25935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36"/>
          <p:cNvSpPr/>
          <p:nvPr/>
        </p:nvSpPr>
        <p:spPr>
          <a:xfrm>
            <a:off x="5496518" y="1927896"/>
            <a:ext cx="67019" cy="60925"/>
          </a:xfrm>
          <a:custGeom>
            <a:avLst/>
            <a:gdLst/>
            <a:ahLst/>
            <a:cxnLst/>
            <a:rect l="0" t="0" r="0" b="0"/>
            <a:pathLst>
              <a:path w="67019" h="60925">
                <a:moveTo>
                  <a:pt x="21362" y="22824"/>
                </a:moveTo>
                <a:lnTo>
                  <a:pt x="36616" y="22824"/>
                </a:lnTo>
                <a:lnTo>
                  <a:pt x="11373" y="22824"/>
                </a:lnTo>
                <a:lnTo>
                  <a:pt x="8770" y="21977"/>
                </a:lnTo>
                <a:lnTo>
                  <a:pt x="6187" y="20566"/>
                </a:lnTo>
                <a:lnTo>
                  <a:pt x="0" y="16263"/>
                </a:lnTo>
                <a:lnTo>
                  <a:pt x="1188" y="15063"/>
                </a:lnTo>
                <a:lnTo>
                  <a:pt x="3675" y="13417"/>
                </a:lnTo>
                <a:lnTo>
                  <a:pt x="7027" y="11473"/>
                </a:lnTo>
                <a:lnTo>
                  <a:pt x="10110" y="9330"/>
                </a:lnTo>
                <a:lnTo>
                  <a:pt x="13013" y="7054"/>
                </a:lnTo>
                <a:lnTo>
                  <a:pt x="15797" y="4691"/>
                </a:lnTo>
                <a:lnTo>
                  <a:pt x="18498" y="3115"/>
                </a:lnTo>
                <a:lnTo>
                  <a:pt x="21148" y="2065"/>
                </a:lnTo>
                <a:lnTo>
                  <a:pt x="23762" y="1365"/>
                </a:lnTo>
                <a:lnTo>
                  <a:pt x="26352" y="898"/>
                </a:lnTo>
                <a:lnTo>
                  <a:pt x="28927" y="587"/>
                </a:lnTo>
                <a:lnTo>
                  <a:pt x="31490" y="379"/>
                </a:lnTo>
                <a:lnTo>
                  <a:pt x="34047" y="241"/>
                </a:lnTo>
                <a:lnTo>
                  <a:pt x="39148" y="87"/>
                </a:lnTo>
                <a:lnTo>
                  <a:pt x="50834" y="0"/>
                </a:lnTo>
                <a:lnTo>
                  <a:pt x="53724" y="835"/>
                </a:lnTo>
                <a:lnTo>
                  <a:pt x="55650" y="2238"/>
                </a:lnTo>
                <a:lnTo>
                  <a:pt x="56934" y="4020"/>
                </a:lnTo>
                <a:lnTo>
                  <a:pt x="58638" y="5208"/>
                </a:lnTo>
                <a:lnTo>
                  <a:pt x="60621" y="6000"/>
                </a:lnTo>
                <a:lnTo>
                  <a:pt x="62790" y="6528"/>
                </a:lnTo>
                <a:lnTo>
                  <a:pt x="64237" y="7727"/>
                </a:lnTo>
                <a:lnTo>
                  <a:pt x="65201" y="9372"/>
                </a:lnTo>
                <a:lnTo>
                  <a:pt x="66749" y="14052"/>
                </a:lnTo>
                <a:lnTo>
                  <a:pt x="66876" y="15283"/>
                </a:lnTo>
                <a:lnTo>
                  <a:pt x="66961" y="16950"/>
                </a:lnTo>
                <a:lnTo>
                  <a:pt x="67018" y="18908"/>
                </a:lnTo>
                <a:lnTo>
                  <a:pt x="66208" y="21060"/>
                </a:lnTo>
                <a:lnTo>
                  <a:pt x="64820" y="23341"/>
                </a:lnTo>
                <a:lnTo>
                  <a:pt x="63047" y="25709"/>
                </a:lnTo>
                <a:lnTo>
                  <a:pt x="61865" y="28134"/>
                </a:lnTo>
                <a:lnTo>
                  <a:pt x="61078" y="30597"/>
                </a:lnTo>
                <a:lnTo>
                  <a:pt x="60552" y="33086"/>
                </a:lnTo>
                <a:lnTo>
                  <a:pt x="59355" y="34746"/>
                </a:lnTo>
                <a:lnTo>
                  <a:pt x="57708" y="35852"/>
                </a:lnTo>
                <a:lnTo>
                  <a:pt x="55764" y="36589"/>
                </a:lnTo>
                <a:lnTo>
                  <a:pt x="53620" y="37927"/>
                </a:lnTo>
                <a:lnTo>
                  <a:pt x="51343" y="39666"/>
                </a:lnTo>
                <a:lnTo>
                  <a:pt x="48977" y="41672"/>
                </a:lnTo>
                <a:lnTo>
                  <a:pt x="46553" y="43009"/>
                </a:lnTo>
                <a:lnTo>
                  <a:pt x="44088" y="43901"/>
                </a:lnTo>
                <a:lnTo>
                  <a:pt x="41598" y="44495"/>
                </a:lnTo>
                <a:lnTo>
                  <a:pt x="39091" y="44891"/>
                </a:lnTo>
                <a:lnTo>
                  <a:pt x="36571" y="45156"/>
                </a:lnTo>
                <a:lnTo>
                  <a:pt x="34044" y="45331"/>
                </a:lnTo>
                <a:lnTo>
                  <a:pt x="31512" y="45449"/>
                </a:lnTo>
                <a:lnTo>
                  <a:pt x="26438" y="45579"/>
                </a:lnTo>
                <a:lnTo>
                  <a:pt x="23898" y="44768"/>
                </a:lnTo>
                <a:lnTo>
                  <a:pt x="21357" y="43380"/>
                </a:lnTo>
                <a:lnTo>
                  <a:pt x="15239" y="39114"/>
                </a:lnTo>
                <a:lnTo>
                  <a:pt x="14737" y="37917"/>
                </a:lnTo>
                <a:lnTo>
                  <a:pt x="14403" y="36273"/>
                </a:lnTo>
                <a:lnTo>
                  <a:pt x="14180" y="34330"/>
                </a:lnTo>
                <a:lnTo>
                  <a:pt x="14031" y="32188"/>
                </a:lnTo>
                <a:lnTo>
                  <a:pt x="13932" y="29913"/>
                </a:lnTo>
                <a:lnTo>
                  <a:pt x="13866" y="27550"/>
                </a:lnTo>
                <a:lnTo>
                  <a:pt x="14670" y="25128"/>
                </a:lnTo>
                <a:lnTo>
                  <a:pt x="16053" y="22667"/>
                </a:lnTo>
                <a:lnTo>
                  <a:pt x="20313" y="16678"/>
                </a:lnTo>
                <a:lnTo>
                  <a:pt x="22358" y="15340"/>
                </a:lnTo>
                <a:lnTo>
                  <a:pt x="25417" y="13601"/>
                </a:lnTo>
                <a:lnTo>
                  <a:pt x="29150" y="11596"/>
                </a:lnTo>
                <a:lnTo>
                  <a:pt x="32487" y="10258"/>
                </a:lnTo>
                <a:lnTo>
                  <a:pt x="35559" y="9367"/>
                </a:lnTo>
                <a:lnTo>
                  <a:pt x="38455" y="8772"/>
                </a:lnTo>
                <a:lnTo>
                  <a:pt x="41233" y="8377"/>
                </a:lnTo>
                <a:lnTo>
                  <a:pt x="43932" y="8112"/>
                </a:lnTo>
                <a:lnTo>
                  <a:pt x="46579" y="7936"/>
                </a:lnTo>
                <a:lnTo>
                  <a:pt x="49192" y="8665"/>
                </a:lnTo>
                <a:lnTo>
                  <a:pt x="51781" y="9998"/>
                </a:lnTo>
                <a:lnTo>
                  <a:pt x="57977" y="14176"/>
                </a:lnTo>
                <a:lnTo>
                  <a:pt x="58486" y="15365"/>
                </a:lnTo>
                <a:lnTo>
                  <a:pt x="58824" y="17005"/>
                </a:lnTo>
                <a:lnTo>
                  <a:pt x="59050" y="18944"/>
                </a:lnTo>
                <a:lnTo>
                  <a:pt x="59201" y="21084"/>
                </a:lnTo>
                <a:lnTo>
                  <a:pt x="59301" y="23357"/>
                </a:lnTo>
                <a:lnTo>
                  <a:pt x="59413" y="28141"/>
                </a:lnTo>
                <a:lnTo>
                  <a:pt x="59463" y="33089"/>
                </a:lnTo>
                <a:lnTo>
                  <a:pt x="58628" y="35594"/>
                </a:lnTo>
                <a:lnTo>
                  <a:pt x="57224" y="38111"/>
                </a:lnTo>
                <a:lnTo>
                  <a:pt x="55441" y="40635"/>
                </a:lnTo>
                <a:lnTo>
                  <a:pt x="53404" y="42318"/>
                </a:lnTo>
                <a:lnTo>
                  <a:pt x="51199" y="43440"/>
                </a:lnTo>
                <a:lnTo>
                  <a:pt x="48882" y="44188"/>
                </a:lnTo>
                <a:lnTo>
                  <a:pt x="46489" y="45533"/>
                </a:lnTo>
                <a:lnTo>
                  <a:pt x="44047" y="47277"/>
                </a:lnTo>
                <a:lnTo>
                  <a:pt x="41570" y="49286"/>
                </a:lnTo>
                <a:lnTo>
                  <a:pt x="39072" y="50625"/>
                </a:lnTo>
                <a:lnTo>
                  <a:pt x="36559" y="51518"/>
                </a:lnTo>
                <a:lnTo>
                  <a:pt x="34036" y="52114"/>
                </a:lnTo>
                <a:lnTo>
                  <a:pt x="32354" y="53357"/>
                </a:lnTo>
                <a:lnTo>
                  <a:pt x="31232" y="55033"/>
                </a:lnTo>
                <a:lnTo>
                  <a:pt x="28990" y="609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37"/>
          <p:cNvSpPr/>
          <p:nvPr/>
        </p:nvSpPr>
        <p:spPr>
          <a:xfrm>
            <a:off x="5754350" y="1752612"/>
            <a:ext cx="289868" cy="304789"/>
          </a:xfrm>
          <a:custGeom>
            <a:avLst/>
            <a:gdLst/>
            <a:ahLst/>
            <a:cxnLst/>
            <a:rect l="0" t="0" r="0" b="0"/>
            <a:pathLst>
              <a:path w="289868" h="304789">
                <a:moveTo>
                  <a:pt x="0" y="38088"/>
                </a:moveTo>
                <a:lnTo>
                  <a:pt x="4049" y="34043"/>
                </a:lnTo>
                <a:lnTo>
                  <a:pt x="5243" y="32005"/>
                </a:lnTo>
                <a:lnTo>
                  <a:pt x="6568" y="27482"/>
                </a:lnTo>
                <a:lnTo>
                  <a:pt x="7768" y="25938"/>
                </a:lnTo>
                <a:lnTo>
                  <a:pt x="9417" y="24908"/>
                </a:lnTo>
                <a:lnTo>
                  <a:pt x="15204" y="22917"/>
                </a:lnTo>
                <a:lnTo>
                  <a:pt x="68948" y="4972"/>
                </a:lnTo>
                <a:lnTo>
                  <a:pt x="77325" y="3311"/>
                </a:lnTo>
                <a:lnTo>
                  <a:pt x="86301" y="2203"/>
                </a:lnTo>
                <a:lnTo>
                  <a:pt x="95674" y="1465"/>
                </a:lnTo>
                <a:lnTo>
                  <a:pt x="105314" y="973"/>
                </a:lnTo>
                <a:lnTo>
                  <a:pt x="125064" y="426"/>
                </a:lnTo>
                <a:lnTo>
                  <a:pt x="201474" y="0"/>
                </a:lnTo>
                <a:lnTo>
                  <a:pt x="206359" y="842"/>
                </a:lnTo>
                <a:lnTo>
                  <a:pt x="214047" y="4037"/>
                </a:lnTo>
                <a:lnTo>
                  <a:pt x="220289" y="8279"/>
                </a:lnTo>
                <a:lnTo>
                  <a:pt x="223139" y="10595"/>
                </a:lnTo>
                <a:lnTo>
                  <a:pt x="224193" y="12986"/>
                </a:lnTo>
                <a:lnTo>
                  <a:pt x="224047" y="15427"/>
                </a:lnTo>
                <a:lnTo>
                  <a:pt x="221626" y="21243"/>
                </a:lnTo>
                <a:lnTo>
                  <a:pt x="217724" y="29472"/>
                </a:lnTo>
                <a:lnTo>
                  <a:pt x="210763" y="43626"/>
                </a:lnTo>
                <a:lnTo>
                  <a:pt x="205771" y="48553"/>
                </a:lnTo>
                <a:lnTo>
                  <a:pt x="199053" y="53531"/>
                </a:lnTo>
                <a:lnTo>
                  <a:pt x="191184" y="58544"/>
                </a:lnTo>
                <a:lnTo>
                  <a:pt x="183395" y="64425"/>
                </a:lnTo>
                <a:lnTo>
                  <a:pt x="175660" y="70886"/>
                </a:lnTo>
                <a:lnTo>
                  <a:pt x="167961" y="77734"/>
                </a:lnTo>
                <a:lnTo>
                  <a:pt x="159437" y="84838"/>
                </a:lnTo>
                <a:lnTo>
                  <a:pt x="140926" y="99506"/>
                </a:lnTo>
                <a:lnTo>
                  <a:pt x="132091" y="106974"/>
                </a:lnTo>
                <a:lnTo>
                  <a:pt x="123658" y="114492"/>
                </a:lnTo>
                <a:lnTo>
                  <a:pt x="115494" y="122044"/>
                </a:lnTo>
                <a:lnTo>
                  <a:pt x="106661" y="129619"/>
                </a:lnTo>
                <a:lnTo>
                  <a:pt x="97382" y="137208"/>
                </a:lnTo>
                <a:lnTo>
                  <a:pt x="87805" y="144808"/>
                </a:lnTo>
                <a:lnTo>
                  <a:pt x="79726" y="152415"/>
                </a:lnTo>
                <a:lnTo>
                  <a:pt x="72645" y="160026"/>
                </a:lnTo>
                <a:lnTo>
                  <a:pt x="66228" y="167640"/>
                </a:lnTo>
                <a:lnTo>
                  <a:pt x="59408" y="174410"/>
                </a:lnTo>
                <a:lnTo>
                  <a:pt x="52319" y="180616"/>
                </a:lnTo>
                <a:lnTo>
                  <a:pt x="45050" y="186446"/>
                </a:lnTo>
                <a:lnTo>
                  <a:pt x="39357" y="192874"/>
                </a:lnTo>
                <a:lnTo>
                  <a:pt x="34713" y="199698"/>
                </a:lnTo>
                <a:lnTo>
                  <a:pt x="30770" y="206788"/>
                </a:lnTo>
                <a:lnTo>
                  <a:pt x="28142" y="214055"/>
                </a:lnTo>
                <a:lnTo>
                  <a:pt x="26389" y="221439"/>
                </a:lnTo>
                <a:lnTo>
                  <a:pt x="25221" y="228902"/>
                </a:lnTo>
                <a:lnTo>
                  <a:pt x="25289" y="235571"/>
                </a:lnTo>
                <a:lnTo>
                  <a:pt x="26183" y="241710"/>
                </a:lnTo>
                <a:lnTo>
                  <a:pt x="27626" y="247496"/>
                </a:lnTo>
                <a:lnTo>
                  <a:pt x="31131" y="253047"/>
                </a:lnTo>
                <a:lnTo>
                  <a:pt x="36010" y="258440"/>
                </a:lnTo>
                <a:lnTo>
                  <a:pt x="41806" y="263730"/>
                </a:lnTo>
                <a:lnTo>
                  <a:pt x="48211" y="268949"/>
                </a:lnTo>
                <a:lnTo>
                  <a:pt x="55026" y="274122"/>
                </a:lnTo>
                <a:lnTo>
                  <a:pt x="62110" y="279264"/>
                </a:lnTo>
                <a:lnTo>
                  <a:pt x="70224" y="283539"/>
                </a:lnTo>
                <a:lnTo>
                  <a:pt x="79024" y="287235"/>
                </a:lnTo>
                <a:lnTo>
                  <a:pt x="88280" y="290546"/>
                </a:lnTo>
                <a:lnTo>
                  <a:pt x="98689" y="293600"/>
                </a:lnTo>
                <a:lnTo>
                  <a:pt x="109866" y="296483"/>
                </a:lnTo>
                <a:lnTo>
                  <a:pt x="121555" y="299251"/>
                </a:lnTo>
                <a:lnTo>
                  <a:pt x="134434" y="301097"/>
                </a:lnTo>
                <a:lnTo>
                  <a:pt x="148104" y="302327"/>
                </a:lnTo>
                <a:lnTo>
                  <a:pt x="162303" y="303147"/>
                </a:lnTo>
                <a:lnTo>
                  <a:pt x="191641" y="304059"/>
                </a:lnTo>
                <a:lnTo>
                  <a:pt x="289867" y="3047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38"/>
          <p:cNvSpPr/>
          <p:nvPr/>
        </p:nvSpPr>
        <p:spPr>
          <a:xfrm>
            <a:off x="6168005" y="1737360"/>
            <a:ext cx="330558" cy="303143"/>
          </a:xfrm>
          <a:custGeom>
            <a:avLst/>
            <a:gdLst/>
            <a:ahLst/>
            <a:cxnLst/>
            <a:rect l="0" t="0" r="0" b="0"/>
            <a:pathLst>
              <a:path w="330558" h="303143">
                <a:moveTo>
                  <a:pt x="97425" y="15240"/>
                </a:moveTo>
                <a:lnTo>
                  <a:pt x="97425" y="7647"/>
                </a:lnTo>
                <a:lnTo>
                  <a:pt x="97425" y="11673"/>
                </a:lnTo>
                <a:lnTo>
                  <a:pt x="96578" y="13709"/>
                </a:lnTo>
                <a:lnTo>
                  <a:pt x="93376" y="18228"/>
                </a:lnTo>
                <a:lnTo>
                  <a:pt x="86867" y="25317"/>
                </a:lnTo>
                <a:lnTo>
                  <a:pt x="71412" y="41086"/>
                </a:lnTo>
                <a:lnTo>
                  <a:pt x="64827" y="47710"/>
                </a:lnTo>
                <a:lnTo>
                  <a:pt x="58742" y="54667"/>
                </a:lnTo>
                <a:lnTo>
                  <a:pt x="52990" y="61845"/>
                </a:lnTo>
                <a:lnTo>
                  <a:pt x="27530" y="95660"/>
                </a:lnTo>
                <a:lnTo>
                  <a:pt x="22011" y="105260"/>
                </a:lnTo>
                <a:lnTo>
                  <a:pt x="17485" y="115047"/>
                </a:lnTo>
                <a:lnTo>
                  <a:pt x="13619" y="124958"/>
                </a:lnTo>
                <a:lnTo>
                  <a:pt x="10195" y="134952"/>
                </a:lnTo>
                <a:lnTo>
                  <a:pt x="7063" y="145001"/>
                </a:lnTo>
                <a:lnTo>
                  <a:pt x="4130" y="155087"/>
                </a:lnTo>
                <a:lnTo>
                  <a:pt x="2173" y="165198"/>
                </a:lnTo>
                <a:lnTo>
                  <a:pt x="868" y="175326"/>
                </a:lnTo>
                <a:lnTo>
                  <a:pt x="0" y="185464"/>
                </a:lnTo>
                <a:lnTo>
                  <a:pt x="1115" y="194763"/>
                </a:lnTo>
                <a:lnTo>
                  <a:pt x="3554" y="203502"/>
                </a:lnTo>
                <a:lnTo>
                  <a:pt x="6875" y="211868"/>
                </a:lnTo>
                <a:lnTo>
                  <a:pt x="10783" y="220832"/>
                </a:lnTo>
                <a:lnTo>
                  <a:pt x="19648" y="239823"/>
                </a:lnTo>
                <a:lnTo>
                  <a:pt x="26080" y="247935"/>
                </a:lnTo>
                <a:lnTo>
                  <a:pt x="33758" y="255037"/>
                </a:lnTo>
                <a:lnTo>
                  <a:pt x="42267" y="261465"/>
                </a:lnTo>
                <a:lnTo>
                  <a:pt x="51330" y="267443"/>
                </a:lnTo>
                <a:lnTo>
                  <a:pt x="60762" y="273122"/>
                </a:lnTo>
                <a:lnTo>
                  <a:pt x="70440" y="278601"/>
                </a:lnTo>
                <a:lnTo>
                  <a:pt x="81130" y="283101"/>
                </a:lnTo>
                <a:lnTo>
                  <a:pt x="92496" y="286947"/>
                </a:lnTo>
                <a:lnTo>
                  <a:pt x="104309" y="290358"/>
                </a:lnTo>
                <a:lnTo>
                  <a:pt x="117271" y="293479"/>
                </a:lnTo>
                <a:lnTo>
                  <a:pt x="130997" y="296406"/>
                </a:lnTo>
                <a:lnTo>
                  <a:pt x="145234" y="299204"/>
                </a:lnTo>
                <a:lnTo>
                  <a:pt x="159810" y="301069"/>
                </a:lnTo>
                <a:lnTo>
                  <a:pt x="174612" y="302313"/>
                </a:lnTo>
                <a:lnTo>
                  <a:pt x="189567" y="303142"/>
                </a:lnTo>
                <a:lnTo>
                  <a:pt x="203774" y="302848"/>
                </a:lnTo>
                <a:lnTo>
                  <a:pt x="217482" y="301805"/>
                </a:lnTo>
                <a:lnTo>
                  <a:pt x="230860" y="300263"/>
                </a:lnTo>
                <a:lnTo>
                  <a:pt x="244016" y="297542"/>
                </a:lnTo>
                <a:lnTo>
                  <a:pt x="257024" y="294035"/>
                </a:lnTo>
                <a:lnTo>
                  <a:pt x="269935" y="290003"/>
                </a:lnTo>
                <a:lnTo>
                  <a:pt x="281084" y="284775"/>
                </a:lnTo>
                <a:lnTo>
                  <a:pt x="291059" y="278750"/>
                </a:lnTo>
                <a:lnTo>
                  <a:pt x="300252" y="272194"/>
                </a:lnTo>
                <a:lnTo>
                  <a:pt x="308076" y="264436"/>
                </a:lnTo>
                <a:lnTo>
                  <a:pt x="314987" y="255877"/>
                </a:lnTo>
                <a:lnTo>
                  <a:pt x="321290" y="246785"/>
                </a:lnTo>
                <a:lnTo>
                  <a:pt x="325491" y="237337"/>
                </a:lnTo>
                <a:lnTo>
                  <a:pt x="328292" y="227651"/>
                </a:lnTo>
                <a:lnTo>
                  <a:pt x="330160" y="217807"/>
                </a:lnTo>
                <a:lnTo>
                  <a:pt x="330557" y="207858"/>
                </a:lnTo>
                <a:lnTo>
                  <a:pt x="329976" y="197839"/>
                </a:lnTo>
                <a:lnTo>
                  <a:pt x="328740" y="187772"/>
                </a:lnTo>
                <a:lnTo>
                  <a:pt x="325372" y="176828"/>
                </a:lnTo>
                <a:lnTo>
                  <a:pt x="320585" y="165299"/>
                </a:lnTo>
                <a:lnTo>
                  <a:pt x="314851" y="153379"/>
                </a:lnTo>
                <a:lnTo>
                  <a:pt x="308486" y="142046"/>
                </a:lnTo>
                <a:lnTo>
                  <a:pt x="301699" y="131104"/>
                </a:lnTo>
                <a:lnTo>
                  <a:pt x="294632" y="120423"/>
                </a:lnTo>
                <a:lnTo>
                  <a:pt x="285683" y="109915"/>
                </a:lnTo>
                <a:lnTo>
                  <a:pt x="275480" y="99523"/>
                </a:lnTo>
                <a:lnTo>
                  <a:pt x="264439" y="89209"/>
                </a:lnTo>
                <a:lnTo>
                  <a:pt x="251994" y="79793"/>
                </a:lnTo>
                <a:lnTo>
                  <a:pt x="238612" y="70975"/>
                </a:lnTo>
                <a:lnTo>
                  <a:pt x="224604" y="62557"/>
                </a:lnTo>
                <a:lnTo>
                  <a:pt x="209333" y="54404"/>
                </a:lnTo>
                <a:lnTo>
                  <a:pt x="193220" y="46430"/>
                </a:lnTo>
                <a:lnTo>
                  <a:pt x="176544" y="38573"/>
                </a:lnTo>
                <a:lnTo>
                  <a:pt x="160342" y="31642"/>
                </a:lnTo>
                <a:lnTo>
                  <a:pt x="144455" y="25328"/>
                </a:lnTo>
                <a:lnTo>
                  <a:pt x="115784" y="14644"/>
                </a:lnTo>
                <a:lnTo>
                  <a:pt x="94567" y="7072"/>
                </a:lnTo>
                <a:lnTo>
                  <a:pt x="85349" y="4715"/>
                </a:lnTo>
                <a:lnTo>
                  <a:pt x="76661" y="3143"/>
                </a:lnTo>
                <a:lnTo>
                  <a:pt x="516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39"/>
          <p:cNvSpPr/>
          <p:nvPr/>
        </p:nvSpPr>
        <p:spPr>
          <a:xfrm>
            <a:off x="6341711" y="3055752"/>
            <a:ext cx="246295" cy="295827"/>
          </a:xfrm>
          <a:custGeom>
            <a:avLst/>
            <a:gdLst/>
            <a:ahLst/>
            <a:cxnLst/>
            <a:rect l="0" t="0" r="0" b="0"/>
            <a:pathLst>
              <a:path w="246295" h="295827">
                <a:moveTo>
                  <a:pt x="15256" y="60828"/>
                </a:moveTo>
                <a:lnTo>
                  <a:pt x="15256" y="56783"/>
                </a:lnTo>
                <a:lnTo>
                  <a:pt x="16103" y="55591"/>
                </a:lnTo>
                <a:lnTo>
                  <a:pt x="17516" y="54797"/>
                </a:lnTo>
                <a:lnTo>
                  <a:pt x="19306" y="54267"/>
                </a:lnTo>
                <a:lnTo>
                  <a:pt x="20498" y="53068"/>
                </a:lnTo>
                <a:lnTo>
                  <a:pt x="21294" y="51421"/>
                </a:lnTo>
                <a:lnTo>
                  <a:pt x="21823" y="49477"/>
                </a:lnTo>
                <a:lnTo>
                  <a:pt x="24672" y="45059"/>
                </a:lnTo>
                <a:lnTo>
                  <a:pt x="26620" y="42695"/>
                </a:lnTo>
                <a:lnTo>
                  <a:pt x="33302" y="37811"/>
                </a:lnTo>
                <a:lnTo>
                  <a:pt x="37457" y="35324"/>
                </a:lnTo>
                <a:lnTo>
                  <a:pt x="41923" y="32819"/>
                </a:lnTo>
                <a:lnTo>
                  <a:pt x="51405" y="27777"/>
                </a:lnTo>
                <a:lnTo>
                  <a:pt x="66273" y="20179"/>
                </a:lnTo>
                <a:lnTo>
                  <a:pt x="72151" y="17642"/>
                </a:lnTo>
                <a:lnTo>
                  <a:pt x="78613" y="15104"/>
                </a:lnTo>
                <a:lnTo>
                  <a:pt x="92573" y="10026"/>
                </a:lnTo>
                <a:lnTo>
                  <a:pt x="107254" y="4948"/>
                </a:lnTo>
                <a:lnTo>
                  <a:pt x="115575" y="3254"/>
                </a:lnTo>
                <a:lnTo>
                  <a:pt x="124514" y="2126"/>
                </a:lnTo>
                <a:lnTo>
                  <a:pt x="133863" y="1373"/>
                </a:lnTo>
                <a:lnTo>
                  <a:pt x="141791" y="872"/>
                </a:lnTo>
                <a:lnTo>
                  <a:pt x="155120" y="314"/>
                </a:lnTo>
                <a:lnTo>
                  <a:pt x="176204" y="0"/>
                </a:lnTo>
                <a:lnTo>
                  <a:pt x="182732" y="803"/>
                </a:lnTo>
                <a:lnTo>
                  <a:pt x="188778" y="2185"/>
                </a:lnTo>
                <a:lnTo>
                  <a:pt x="194504" y="3953"/>
                </a:lnTo>
                <a:lnTo>
                  <a:pt x="200865" y="5131"/>
                </a:lnTo>
                <a:lnTo>
                  <a:pt x="207648" y="5917"/>
                </a:lnTo>
                <a:lnTo>
                  <a:pt x="214713" y="6441"/>
                </a:lnTo>
                <a:lnTo>
                  <a:pt x="220270" y="7637"/>
                </a:lnTo>
                <a:lnTo>
                  <a:pt x="224822" y="9280"/>
                </a:lnTo>
                <a:lnTo>
                  <a:pt x="228705" y="11223"/>
                </a:lnTo>
                <a:lnTo>
                  <a:pt x="231293" y="13365"/>
                </a:lnTo>
                <a:lnTo>
                  <a:pt x="233019" y="15640"/>
                </a:lnTo>
                <a:lnTo>
                  <a:pt x="234936" y="20424"/>
                </a:lnTo>
                <a:lnTo>
                  <a:pt x="235788" y="25373"/>
                </a:lnTo>
                <a:lnTo>
                  <a:pt x="235167" y="27878"/>
                </a:lnTo>
                <a:lnTo>
                  <a:pt x="232218" y="32919"/>
                </a:lnTo>
                <a:lnTo>
                  <a:pt x="228550" y="36296"/>
                </a:lnTo>
                <a:lnTo>
                  <a:pt x="223562" y="40240"/>
                </a:lnTo>
                <a:lnTo>
                  <a:pt x="217694" y="44563"/>
                </a:lnTo>
                <a:lnTo>
                  <a:pt x="212086" y="49138"/>
                </a:lnTo>
                <a:lnTo>
                  <a:pt x="206654" y="53881"/>
                </a:lnTo>
                <a:lnTo>
                  <a:pt x="201336" y="58737"/>
                </a:lnTo>
                <a:lnTo>
                  <a:pt x="195249" y="62821"/>
                </a:lnTo>
                <a:lnTo>
                  <a:pt x="188648" y="66390"/>
                </a:lnTo>
                <a:lnTo>
                  <a:pt x="181705" y="69616"/>
                </a:lnTo>
                <a:lnTo>
                  <a:pt x="174532" y="72613"/>
                </a:lnTo>
                <a:lnTo>
                  <a:pt x="167209" y="75458"/>
                </a:lnTo>
                <a:lnTo>
                  <a:pt x="152291" y="80877"/>
                </a:lnTo>
                <a:lnTo>
                  <a:pt x="137185" y="86108"/>
                </a:lnTo>
                <a:lnTo>
                  <a:pt x="130444" y="89535"/>
                </a:lnTo>
                <a:lnTo>
                  <a:pt x="124255" y="93513"/>
                </a:lnTo>
                <a:lnTo>
                  <a:pt x="118434" y="97858"/>
                </a:lnTo>
                <a:lnTo>
                  <a:pt x="112859" y="100754"/>
                </a:lnTo>
                <a:lnTo>
                  <a:pt x="107447" y="102686"/>
                </a:lnTo>
                <a:lnTo>
                  <a:pt x="102144" y="103973"/>
                </a:lnTo>
                <a:lnTo>
                  <a:pt x="96913" y="105678"/>
                </a:lnTo>
                <a:lnTo>
                  <a:pt x="91730" y="107661"/>
                </a:lnTo>
                <a:lnTo>
                  <a:pt x="86581" y="109830"/>
                </a:lnTo>
                <a:lnTo>
                  <a:pt x="83147" y="112123"/>
                </a:lnTo>
                <a:lnTo>
                  <a:pt x="80859" y="114498"/>
                </a:lnTo>
                <a:lnTo>
                  <a:pt x="77185" y="120348"/>
                </a:lnTo>
                <a:lnTo>
                  <a:pt x="77730" y="121675"/>
                </a:lnTo>
                <a:lnTo>
                  <a:pt x="80598" y="125406"/>
                </a:lnTo>
                <a:lnTo>
                  <a:pt x="84244" y="127587"/>
                </a:lnTo>
                <a:lnTo>
                  <a:pt x="89218" y="129887"/>
                </a:lnTo>
                <a:lnTo>
                  <a:pt x="95076" y="132268"/>
                </a:lnTo>
                <a:lnTo>
                  <a:pt x="100677" y="134701"/>
                </a:lnTo>
                <a:lnTo>
                  <a:pt x="111420" y="139663"/>
                </a:lnTo>
                <a:lnTo>
                  <a:pt x="118353" y="142171"/>
                </a:lnTo>
                <a:lnTo>
                  <a:pt x="126366" y="144690"/>
                </a:lnTo>
                <a:lnTo>
                  <a:pt x="135097" y="147216"/>
                </a:lnTo>
                <a:lnTo>
                  <a:pt x="143461" y="150594"/>
                </a:lnTo>
                <a:lnTo>
                  <a:pt x="151580" y="154538"/>
                </a:lnTo>
                <a:lnTo>
                  <a:pt x="159536" y="158862"/>
                </a:lnTo>
                <a:lnTo>
                  <a:pt x="168229" y="162591"/>
                </a:lnTo>
                <a:lnTo>
                  <a:pt x="177415" y="165923"/>
                </a:lnTo>
                <a:lnTo>
                  <a:pt x="186930" y="168992"/>
                </a:lnTo>
                <a:lnTo>
                  <a:pt x="195815" y="172730"/>
                </a:lnTo>
                <a:lnTo>
                  <a:pt x="204282" y="176916"/>
                </a:lnTo>
                <a:lnTo>
                  <a:pt x="212468" y="181400"/>
                </a:lnTo>
                <a:lnTo>
                  <a:pt x="219621" y="186083"/>
                </a:lnTo>
                <a:lnTo>
                  <a:pt x="226085" y="190898"/>
                </a:lnTo>
                <a:lnTo>
                  <a:pt x="232089" y="195801"/>
                </a:lnTo>
                <a:lnTo>
                  <a:pt x="236939" y="200764"/>
                </a:lnTo>
                <a:lnTo>
                  <a:pt x="241021" y="205765"/>
                </a:lnTo>
                <a:lnTo>
                  <a:pt x="244589" y="210792"/>
                </a:lnTo>
                <a:lnTo>
                  <a:pt x="246120" y="214991"/>
                </a:lnTo>
                <a:lnTo>
                  <a:pt x="246294" y="218637"/>
                </a:lnTo>
                <a:lnTo>
                  <a:pt x="245074" y="225792"/>
                </a:lnTo>
                <a:lnTo>
                  <a:pt x="244531" y="234617"/>
                </a:lnTo>
                <a:lnTo>
                  <a:pt x="241845" y="239340"/>
                </a:lnTo>
                <a:lnTo>
                  <a:pt x="237510" y="244183"/>
                </a:lnTo>
                <a:lnTo>
                  <a:pt x="232078" y="249105"/>
                </a:lnTo>
                <a:lnTo>
                  <a:pt x="226762" y="253232"/>
                </a:lnTo>
                <a:lnTo>
                  <a:pt x="221522" y="256831"/>
                </a:lnTo>
                <a:lnTo>
                  <a:pt x="216333" y="260077"/>
                </a:lnTo>
                <a:lnTo>
                  <a:pt x="209485" y="263934"/>
                </a:lnTo>
                <a:lnTo>
                  <a:pt x="192834" y="272735"/>
                </a:lnTo>
                <a:lnTo>
                  <a:pt x="184495" y="276606"/>
                </a:lnTo>
                <a:lnTo>
                  <a:pt x="176393" y="280033"/>
                </a:lnTo>
                <a:lnTo>
                  <a:pt x="168449" y="283165"/>
                </a:lnTo>
                <a:lnTo>
                  <a:pt x="159762" y="285253"/>
                </a:lnTo>
                <a:lnTo>
                  <a:pt x="150582" y="286645"/>
                </a:lnTo>
                <a:lnTo>
                  <a:pt x="141071" y="287572"/>
                </a:lnTo>
                <a:lnTo>
                  <a:pt x="132188" y="289038"/>
                </a:lnTo>
                <a:lnTo>
                  <a:pt x="123723" y="290861"/>
                </a:lnTo>
                <a:lnTo>
                  <a:pt x="115536" y="292923"/>
                </a:lnTo>
                <a:lnTo>
                  <a:pt x="106689" y="294298"/>
                </a:lnTo>
                <a:lnTo>
                  <a:pt x="97400" y="295215"/>
                </a:lnTo>
                <a:lnTo>
                  <a:pt x="87817" y="295826"/>
                </a:lnTo>
                <a:lnTo>
                  <a:pt x="78887" y="295386"/>
                </a:lnTo>
                <a:lnTo>
                  <a:pt x="70390" y="294247"/>
                </a:lnTo>
                <a:lnTo>
                  <a:pt x="62183" y="292641"/>
                </a:lnTo>
                <a:lnTo>
                  <a:pt x="54168" y="290724"/>
                </a:lnTo>
                <a:lnTo>
                  <a:pt x="46283" y="288598"/>
                </a:lnTo>
                <a:lnTo>
                  <a:pt x="38483" y="286335"/>
                </a:lnTo>
                <a:lnTo>
                  <a:pt x="31589" y="283979"/>
                </a:lnTo>
                <a:lnTo>
                  <a:pt x="25297" y="281562"/>
                </a:lnTo>
                <a:lnTo>
                  <a:pt x="19407" y="279104"/>
                </a:lnTo>
                <a:lnTo>
                  <a:pt x="14633" y="277465"/>
                </a:lnTo>
                <a:lnTo>
                  <a:pt x="7068" y="275645"/>
                </a:lnTo>
                <a:lnTo>
                  <a:pt x="4712" y="274313"/>
                </a:lnTo>
                <a:lnTo>
                  <a:pt x="3141" y="272578"/>
                </a:lnTo>
                <a:lnTo>
                  <a:pt x="0" y="2665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40"/>
          <p:cNvSpPr/>
          <p:nvPr/>
        </p:nvSpPr>
        <p:spPr>
          <a:xfrm>
            <a:off x="6627713" y="3040380"/>
            <a:ext cx="222864" cy="320041"/>
          </a:xfrm>
          <a:custGeom>
            <a:avLst/>
            <a:gdLst/>
            <a:ahLst/>
            <a:cxnLst/>
            <a:rect l="0" t="0" r="0" b="0"/>
            <a:pathLst>
              <a:path w="222864" h="320041">
                <a:moveTo>
                  <a:pt x="72517" y="0"/>
                </a:moveTo>
                <a:lnTo>
                  <a:pt x="72517" y="8091"/>
                </a:lnTo>
                <a:lnTo>
                  <a:pt x="71669" y="11320"/>
                </a:lnTo>
                <a:lnTo>
                  <a:pt x="66427" y="21605"/>
                </a:lnTo>
                <a:lnTo>
                  <a:pt x="64219" y="27103"/>
                </a:lnTo>
                <a:lnTo>
                  <a:pt x="61900" y="33309"/>
                </a:lnTo>
                <a:lnTo>
                  <a:pt x="58658" y="39986"/>
                </a:lnTo>
                <a:lnTo>
                  <a:pt x="54802" y="46977"/>
                </a:lnTo>
                <a:lnTo>
                  <a:pt x="50536" y="54178"/>
                </a:lnTo>
                <a:lnTo>
                  <a:pt x="41276" y="68953"/>
                </a:lnTo>
                <a:lnTo>
                  <a:pt x="36433" y="76449"/>
                </a:lnTo>
                <a:lnTo>
                  <a:pt x="32358" y="84832"/>
                </a:lnTo>
                <a:lnTo>
                  <a:pt x="28792" y="93808"/>
                </a:lnTo>
                <a:lnTo>
                  <a:pt x="25568" y="103179"/>
                </a:lnTo>
                <a:lnTo>
                  <a:pt x="21724" y="111966"/>
                </a:lnTo>
                <a:lnTo>
                  <a:pt x="17465" y="120364"/>
                </a:lnTo>
                <a:lnTo>
                  <a:pt x="12931" y="128503"/>
                </a:lnTo>
                <a:lnTo>
                  <a:pt x="9909" y="137315"/>
                </a:lnTo>
                <a:lnTo>
                  <a:pt x="7894" y="146577"/>
                </a:lnTo>
                <a:lnTo>
                  <a:pt x="6551" y="156138"/>
                </a:lnTo>
                <a:lnTo>
                  <a:pt x="4808" y="165052"/>
                </a:lnTo>
                <a:lnTo>
                  <a:pt x="2798" y="173535"/>
                </a:lnTo>
                <a:lnTo>
                  <a:pt x="610" y="181730"/>
                </a:lnTo>
                <a:lnTo>
                  <a:pt x="0" y="188887"/>
                </a:lnTo>
                <a:lnTo>
                  <a:pt x="441" y="195351"/>
                </a:lnTo>
                <a:lnTo>
                  <a:pt x="1582" y="201354"/>
                </a:lnTo>
                <a:lnTo>
                  <a:pt x="3190" y="207896"/>
                </a:lnTo>
                <a:lnTo>
                  <a:pt x="5110" y="214797"/>
                </a:lnTo>
                <a:lnTo>
                  <a:pt x="7237" y="221938"/>
                </a:lnTo>
                <a:lnTo>
                  <a:pt x="11199" y="228392"/>
                </a:lnTo>
                <a:lnTo>
                  <a:pt x="16381" y="234388"/>
                </a:lnTo>
                <a:lnTo>
                  <a:pt x="22380" y="240079"/>
                </a:lnTo>
                <a:lnTo>
                  <a:pt x="28921" y="244719"/>
                </a:lnTo>
                <a:lnTo>
                  <a:pt x="35824" y="248660"/>
                </a:lnTo>
                <a:lnTo>
                  <a:pt x="69224" y="265112"/>
                </a:lnTo>
                <a:lnTo>
                  <a:pt x="77950" y="268182"/>
                </a:lnTo>
                <a:lnTo>
                  <a:pt x="86310" y="270228"/>
                </a:lnTo>
                <a:lnTo>
                  <a:pt x="94426" y="271592"/>
                </a:lnTo>
                <a:lnTo>
                  <a:pt x="103227" y="272501"/>
                </a:lnTo>
                <a:lnTo>
                  <a:pt x="112484" y="273108"/>
                </a:lnTo>
                <a:lnTo>
                  <a:pt x="122046" y="273512"/>
                </a:lnTo>
                <a:lnTo>
                  <a:pt x="131811" y="272088"/>
                </a:lnTo>
                <a:lnTo>
                  <a:pt x="141711" y="269445"/>
                </a:lnTo>
                <a:lnTo>
                  <a:pt x="151700" y="265991"/>
                </a:lnTo>
                <a:lnTo>
                  <a:pt x="161752" y="262840"/>
                </a:lnTo>
                <a:lnTo>
                  <a:pt x="181960" y="257083"/>
                </a:lnTo>
                <a:lnTo>
                  <a:pt x="190400" y="253515"/>
                </a:lnTo>
                <a:lnTo>
                  <a:pt x="197721" y="249444"/>
                </a:lnTo>
                <a:lnTo>
                  <a:pt x="204297" y="245036"/>
                </a:lnTo>
                <a:lnTo>
                  <a:pt x="209529" y="241251"/>
                </a:lnTo>
                <a:lnTo>
                  <a:pt x="213865" y="237881"/>
                </a:lnTo>
                <a:lnTo>
                  <a:pt x="217602" y="234787"/>
                </a:lnTo>
                <a:lnTo>
                  <a:pt x="220094" y="231032"/>
                </a:lnTo>
                <a:lnTo>
                  <a:pt x="222863" y="222343"/>
                </a:lnTo>
                <a:lnTo>
                  <a:pt x="222753" y="218502"/>
                </a:lnTo>
                <a:lnTo>
                  <a:pt x="221833" y="215095"/>
                </a:lnTo>
                <a:lnTo>
                  <a:pt x="218551" y="208204"/>
                </a:lnTo>
                <a:lnTo>
                  <a:pt x="214267" y="199498"/>
                </a:lnTo>
                <a:lnTo>
                  <a:pt x="211090" y="196498"/>
                </a:lnTo>
                <a:lnTo>
                  <a:pt x="207276" y="194499"/>
                </a:lnTo>
                <a:lnTo>
                  <a:pt x="203040" y="193166"/>
                </a:lnTo>
                <a:lnTo>
                  <a:pt x="197673" y="192278"/>
                </a:lnTo>
                <a:lnTo>
                  <a:pt x="191551" y="191685"/>
                </a:lnTo>
                <a:lnTo>
                  <a:pt x="184928" y="191290"/>
                </a:lnTo>
                <a:lnTo>
                  <a:pt x="173049" y="190851"/>
                </a:lnTo>
                <a:lnTo>
                  <a:pt x="167508" y="190734"/>
                </a:lnTo>
                <a:lnTo>
                  <a:pt x="160424" y="191503"/>
                </a:lnTo>
                <a:lnTo>
                  <a:pt x="152310" y="192862"/>
                </a:lnTo>
                <a:lnTo>
                  <a:pt x="143512" y="194615"/>
                </a:lnTo>
                <a:lnTo>
                  <a:pt x="135950" y="196630"/>
                </a:lnTo>
                <a:lnTo>
                  <a:pt x="129214" y="198820"/>
                </a:lnTo>
                <a:lnTo>
                  <a:pt x="123029" y="201127"/>
                </a:lnTo>
                <a:lnTo>
                  <a:pt x="117209" y="205205"/>
                </a:lnTo>
                <a:lnTo>
                  <a:pt x="111635" y="210463"/>
                </a:lnTo>
                <a:lnTo>
                  <a:pt x="106224" y="216509"/>
                </a:lnTo>
                <a:lnTo>
                  <a:pt x="101768" y="222233"/>
                </a:lnTo>
                <a:lnTo>
                  <a:pt x="97952" y="227741"/>
                </a:lnTo>
                <a:lnTo>
                  <a:pt x="94558" y="233108"/>
                </a:lnTo>
                <a:lnTo>
                  <a:pt x="93144" y="238378"/>
                </a:lnTo>
                <a:lnTo>
                  <a:pt x="93049" y="243586"/>
                </a:lnTo>
                <a:lnTo>
                  <a:pt x="93833" y="248751"/>
                </a:lnTo>
                <a:lnTo>
                  <a:pt x="95203" y="254734"/>
                </a:lnTo>
                <a:lnTo>
                  <a:pt x="96964" y="261263"/>
                </a:lnTo>
                <a:lnTo>
                  <a:pt x="98986" y="268155"/>
                </a:lnTo>
                <a:lnTo>
                  <a:pt x="102029" y="274444"/>
                </a:lnTo>
                <a:lnTo>
                  <a:pt x="105753" y="280329"/>
                </a:lnTo>
                <a:lnTo>
                  <a:pt x="109930" y="285946"/>
                </a:lnTo>
                <a:lnTo>
                  <a:pt x="115257" y="290538"/>
                </a:lnTo>
                <a:lnTo>
                  <a:pt x="121352" y="294445"/>
                </a:lnTo>
                <a:lnTo>
                  <a:pt x="127958" y="297897"/>
                </a:lnTo>
                <a:lnTo>
                  <a:pt x="133209" y="301045"/>
                </a:lnTo>
                <a:lnTo>
                  <a:pt x="137557" y="303990"/>
                </a:lnTo>
                <a:lnTo>
                  <a:pt x="141304" y="306800"/>
                </a:lnTo>
                <a:lnTo>
                  <a:pt x="145497" y="309520"/>
                </a:lnTo>
                <a:lnTo>
                  <a:pt x="149987" y="312180"/>
                </a:lnTo>
                <a:lnTo>
                  <a:pt x="164053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41"/>
          <p:cNvSpPr/>
          <p:nvPr/>
        </p:nvSpPr>
        <p:spPr>
          <a:xfrm>
            <a:off x="1581799" y="4869180"/>
            <a:ext cx="152563" cy="236222"/>
          </a:xfrm>
          <a:custGeom>
            <a:avLst/>
            <a:gdLst/>
            <a:ahLst/>
            <a:cxnLst/>
            <a:rect l="0" t="0" r="0" b="0"/>
            <a:pathLst>
              <a:path w="152563" h="236222">
                <a:moveTo>
                  <a:pt x="152562" y="0"/>
                </a:moveTo>
                <a:lnTo>
                  <a:pt x="152562" y="4045"/>
                </a:lnTo>
                <a:lnTo>
                  <a:pt x="151714" y="5238"/>
                </a:lnTo>
                <a:lnTo>
                  <a:pt x="150301" y="6032"/>
                </a:lnTo>
                <a:lnTo>
                  <a:pt x="148512" y="6562"/>
                </a:lnTo>
                <a:lnTo>
                  <a:pt x="144264" y="9408"/>
                </a:lnTo>
                <a:lnTo>
                  <a:pt x="141944" y="11352"/>
                </a:lnTo>
                <a:lnTo>
                  <a:pt x="140398" y="13495"/>
                </a:lnTo>
                <a:lnTo>
                  <a:pt x="138680" y="18133"/>
                </a:lnTo>
                <a:lnTo>
                  <a:pt x="135656" y="25276"/>
                </a:lnTo>
                <a:lnTo>
                  <a:pt x="133663" y="29550"/>
                </a:lnTo>
                <a:lnTo>
                  <a:pt x="129188" y="36559"/>
                </a:lnTo>
                <a:lnTo>
                  <a:pt x="126809" y="39612"/>
                </a:lnTo>
                <a:lnTo>
                  <a:pt x="124375" y="43341"/>
                </a:lnTo>
                <a:lnTo>
                  <a:pt x="121904" y="47521"/>
                </a:lnTo>
                <a:lnTo>
                  <a:pt x="119410" y="52001"/>
                </a:lnTo>
                <a:lnTo>
                  <a:pt x="114378" y="61494"/>
                </a:lnTo>
                <a:lnTo>
                  <a:pt x="104242" y="81386"/>
                </a:lnTo>
                <a:lnTo>
                  <a:pt x="100854" y="86431"/>
                </a:lnTo>
                <a:lnTo>
                  <a:pt x="96901" y="91487"/>
                </a:lnTo>
                <a:lnTo>
                  <a:pt x="92571" y="96552"/>
                </a:lnTo>
                <a:lnTo>
                  <a:pt x="87988" y="101621"/>
                </a:lnTo>
                <a:lnTo>
                  <a:pt x="78376" y="111769"/>
                </a:lnTo>
                <a:lnTo>
                  <a:pt x="74287" y="117693"/>
                </a:lnTo>
                <a:lnTo>
                  <a:pt x="70714" y="124182"/>
                </a:lnTo>
                <a:lnTo>
                  <a:pt x="67485" y="131049"/>
                </a:lnTo>
                <a:lnTo>
                  <a:pt x="63636" y="137319"/>
                </a:lnTo>
                <a:lnTo>
                  <a:pt x="59375" y="143194"/>
                </a:lnTo>
                <a:lnTo>
                  <a:pt x="54840" y="148802"/>
                </a:lnTo>
                <a:lnTo>
                  <a:pt x="50969" y="154235"/>
                </a:lnTo>
                <a:lnTo>
                  <a:pt x="47540" y="159550"/>
                </a:lnTo>
                <a:lnTo>
                  <a:pt x="44407" y="164787"/>
                </a:lnTo>
                <a:lnTo>
                  <a:pt x="41471" y="169971"/>
                </a:lnTo>
                <a:lnTo>
                  <a:pt x="35948" y="180248"/>
                </a:lnTo>
                <a:lnTo>
                  <a:pt x="28073" y="195553"/>
                </a:lnTo>
                <a:lnTo>
                  <a:pt x="25496" y="199795"/>
                </a:lnTo>
                <a:lnTo>
                  <a:pt x="22930" y="203470"/>
                </a:lnTo>
                <a:lnTo>
                  <a:pt x="20372" y="206767"/>
                </a:lnTo>
                <a:lnTo>
                  <a:pt x="17820" y="209812"/>
                </a:lnTo>
                <a:lnTo>
                  <a:pt x="15270" y="212688"/>
                </a:lnTo>
                <a:lnTo>
                  <a:pt x="12723" y="215452"/>
                </a:lnTo>
                <a:lnTo>
                  <a:pt x="11025" y="218142"/>
                </a:lnTo>
                <a:lnTo>
                  <a:pt x="9138" y="223388"/>
                </a:lnTo>
                <a:lnTo>
                  <a:pt x="6039" y="228541"/>
                </a:lnTo>
                <a:lnTo>
                  <a:pt x="0" y="2362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42"/>
          <p:cNvSpPr/>
          <p:nvPr/>
        </p:nvSpPr>
        <p:spPr>
          <a:xfrm>
            <a:off x="1797022" y="4892040"/>
            <a:ext cx="165662" cy="158698"/>
          </a:xfrm>
          <a:custGeom>
            <a:avLst/>
            <a:gdLst/>
            <a:ahLst/>
            <a:cxnLst/>
            <a:rect l="0" t="0" r="0" b="0"/>
            <a:pathLst>
              <a:path w="165662" h="158698">
                <a:moveTo>
                  <a:pt x="97528" y="0"/>
                </a:moveTo>
                <a:lnTo>
                  <a:pt x="90960" y="0"/>
                </a:lnTo>
                <a:lnTo>
                  <a:pt x="86164" y="4045"/>
                </a:lnTo>
                <a:lnTo>
                  <a:pt x="81742" y="8289"/>
                </a:lnTo>
                <a:lnTo>
                  <a:pt x="79375" y="10606"/>
                </a:lnTo>
                <a:lnTo>
                  <a:pt x="76103" y="12997"/>
                </a:lnTo>
                <a:lnTo>
                  <a:pt x="72227" y="15439"/>
                </a:lnTo>
                <a:lnTo>
                  <a:pt x="67947" y="17912"/>
                </a:lnTo>
                <a:lnTo>
                  <a:pt x="58671" y="22919"/>
                </a:lnTo>
                <a:lnTo>
                  <a:pt x="53825" y="25439"/>
                </a:lnTo>
                <a:lnTo>
                  <a:pt x="48898" y="28813"/>
                </a:lnTo>
                <a:lnTo>
                  <a:pt x="43919" y="32756"/>
                </a:lnTo>
                <a:lnTo>
                  <a:pt x="38904" y="37077"/>
                </a:lnTo>
                <a:lnTo>
                  <a:pt x="33866" y="41651"/>
                </a:lnTo>
                <a:lnTo>
                  <a:pt x="23747" y="51250"/>
                </a:lnTo>
                <a:lnTo>
                  <a:pt x="19524" y="56180"/>
                </a:lnTo>
                <a:lnTo>
                  <a:pt x="15861" y="61160"/>
                </a:lnTo>
                <a:lnTo>
                  <a:pt x="12570" y="66173"/>
                </a:lnTo>
                <a:lnTo>
                  <a:pt x="9530" y="71209"/>
                </a:lnTo>
                <a:lnTo>
                  <a:pt x="6655" y="76259"/>
                </a:lnTo>
                <a:lnTo>
                  <a:pt x="3891" y="81320"/>
                </a:lnTo>
                <a:lnTo>
                  <a:pt x="2048" y="86386"/>
                </a:lnTo>
                <a:lnTo>
                  <a:pt x="820" y="91458"/>
                </a:lnTo>
                <a:lnTo>
                  <a:pt x="0" y="96532"/>
                </a:lnTo>
                <a:lnTo>
                  <a:pt x="302" y="101608"/>
                </a:lnTo>
                <a:lnTo>
                  <a:pt x="1351" y="106686"/>
                </a:lnTo>
                <a:lnTo>
                  <a:pt x="2897" y="111763"/>
                </a:lnTo>
                <a:lnTo>
                  <a:pt x="4776" y="116842"/>
                </a:lnTo>
                <a:lnTo>
                  <a:pt x="6876" y="121922"/>
                </a:lnTo>
                <a:lnTo>
                  <a:pt x="9124" y="127001"/>
                </a:lnTo>
                <a:lnTo>
                  <a:pt x="13165" y="132081"/>
                </a:lnTo>
                <a:lnTo>
                  <a:pt x="18402" y="137161"/>
                </a:lnTo>
                <a:lnTo>
                  <a:pt x="24435" y="142241"/>
                </a:lnTo>
                <a:lnTo>
                  <a:pt x="31001" y="145627"/>
                </a:lnTo>
                <a:lnTo>
                  <a:pt x="37920" y="147885"/>
                </a:lnTo>
                <a:lnTo>
                  <a:pt x="45075" y="149390"/>
                </a:lnTo>
                <a:lnTo>
                  <a:pt x="52389" y="151241"/>
                </a:lnTo>
                <a:lnTo>
                  <a:pt x="59807" y="153320"/>
                </a:lnTo>
                <a:lnTo>
                  <a:pt x="67295" y="155554"/>
                </a:lnTo>
                <a:lnTo>
                  <a:pt x="75677" y="157042"/>
                </a:lnTo>
                <a:lnTo>
                  <a:pt x="84656" y="158035"/>
                </a:lnTo>
                <a:lnTo>
                  <a:pt x="94032" y="158697"/>
                </a:lnTo>
                <a:lnTo>
                  <a:pt x="101977" y="158291"/>
                </a:lnTo>
                <a:lnTo>
                  <a:pt x="108970" y="157175"/>
                </a:lnTo>
                <a:lnTo>
                  <a:pt x="115326" y="155583"/>
                </a:lnTo>
                <a:lnTo>
                  <a:pt x="122107" y="152828"/>
                </a:lnTo>
                <a:lnTo>
                  <a:pt x="129170" y="149299"/>
                </a:lnTo>
                <a:lnTo>
                  <a:pt x="136421" y="145253"/>
                </a:lnTo>
                <a:lnTo>
                  <a:pt x="142103" y="140016"/>
                </a:lnTo>
                <a:lnTo>
                  <a:pt x="146738" y="133984"/>
                </a:lnTo>
                <a:lnTo>
                  <a:pt x="150676" y="127423"/>
                </a:lnTo>
                <a:lnTo>
                  <a:pt x="154149" y="121355"/>
                </a:lnTo>
                <a:lnTo>
                  <a:pt x="160268" y="110098"/>
                </a:lnTo>
                <a:lnTo>
                  <a:pt x="162239" y="103879"/>
                </a:lnTo>
                <a:lnTo>
                  <a:pt x="163553" y="97193"/>
                </a:lnTo>
                <a:lnTo>
                  <a:pt x="164429" y="90195"/>
                </a:lnTo>
                <a:lnTo>
                  <a:pt x="165012" y="83837"/>
                </a:lnTo>
                <a:lnTo>
                  <a:pt x="165402" y="77905"/>
                </a:lnTo>
                <a:lnTo>
                  <a:pt x="165661" y="72257"/>
                </a:lnTo>
                <a:lnTo>
                  <a:pt x="164987" y="65951"/>
                </a:lnTo>
                <a:lnTo>
                  <a:pt x="163689" y="59207"/>
                </a:lnTo>
                <a:lnTo>
                  <a:pt x="161977" y="52171"/>
                </a:lnTo>
                <a:lnTo>
                  <a:pt x="159140" y="45788"/>
                </a:lnTo>
                <a:lnTo>
                  <a:pt x="155554" y="39839"/>
                </a:lnTo>
                <a:lnTo>
                  <a:pt x="151468" y="34179"/>
                </a:lnTo>
                <a:lnTo>
                  <a:pt x="147896" y="29559"/>
                </a:lnTo>
                <a:lnTo>
                  <a:pt x="144668" y="25633"/>
                </a:lnTo>
                <a:lnTo>
                  <a:pt x="141668" y="22169"/>
                </a:lnTo>
                <a:lnTo>
                  <a:pt x="137125" y="19013"/>
                </a:lnTo>
                <a:lnTo>
                  <a:pt x="131554" y="16062"/>
                </a:lnTo>
                <a:lnTo>
                  <a:pt x="119431" y="10525"/>
                </a:lnTo>
                <a:lnTo>
                  <a:pt x="108393" y="5243"/>
                </a:lnTo>
                <a:lnTo>
                  <a:pt x="102228" y="3495"/>
                </a:lnTo>
                <a:lnTo>
                  <a:pt x="95576" y="2330"/>
                </a:lnTo>
                <a:lnTo>
                  <a:pt x="88598" y="1554"/>
                </a:lnTo>
                <a:lnTo>
                  <a:pt x="83099" y="1036"/>
                </a:lnTo>
                <a:lnTo>
                  <a:pt x="78585" y="690"/>
                </a:lnTo>
                <a:lnTo>
                  <a:pt x="74729" y="461"/>
                </a:lnTo>
                <a:lnTo>
                  <a:pt x="65923" y="205"/>
                </a:lnTo>
                <a:lnTo>
                  <a:pt x="517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43"/>
          <p:cNvSpPr/>
          <p:nvPr/>
        </p:nvSpPr>
        <p:spPr>
          <a:xfrm>
            <a:off x="1721095" y="5067330"/>
            <a:ext cx="203468" cy="136674"/>
          </a:xfrm>
          <a:custGeom>
            <a:avLst/>
            <a:gdLst/>
            <a:ahLst/>
            <a:cxnLst/>
            <a:rect l="0" t="0" r="0" b="0"/>
            <a:pathLst>
              <a:path w="203468" h="136674">
                <a:moveTo>
                  <a:pt x="173455" y="15210"/>
                </a:moveTo>
                <a:lnTo>
                  <a:pt x="173455" y="3859"/>
                </a:lnTo>
                <a:lnTo>
                  <a:pt x="171760" y="2562"/>
                </a:lnTo>
                <a:lnTo>
                  <a:pt x="168934" y="1699"/>
                </a:lnTo>
                <a:lnTo>
                  <a:pt x="160320" y="311"/>
                </a:lnTo>
                <a:lnTo>
                  <a:pt x="154621" y="122"/>
                </a:lnTo>
                <a:lnTo>
                  <a:pt x="141200" y="0"/>
                </a:lnTo>
                <a:lnTo>
                  <a:pt x="137543" y="837"/>
                </a:lnTo>
                <a:lnTo>
                  <a:pt x="133410" y="2242"/>
                </a:lnTo>
                <a:lnTo>
                  <a:pt x="128960" y="4024"/>
                </a:lnTo>
                <a:lnTo>
                  <a:pt x="124297" y="6060"/>
                </a:lnTo>
                <a:lnTo>
                  <a:pt x="114597" y="10579"/>
                </a:lnTo>
                <a:lnTo>
                  <a:pt x="108789" y="12969"/>
                </a:lnTo>
                <a:lnTo>
                  <a:pt x="102375" y="15409"/>
                </a:lnTo>
                <a:lnTo>
                  <a:pt x="88467" y="20379"/>
                </a:lnTo>
                <a:lnTo>
                  <a:pt x="73810" y="25409"/>
                </a:lnTo>
                <a:lnTo>
                  <a:pt x="66342" y="28783"/>
                </a:lnTo>
                <a:lnTo>
                  <a:pt x="58821" y="32725"/>
                </a:lnTo>
                <a:lnTo>
                  <a:pt x="51264" y="37047"/>
                </a:lnTo>
                <a:lnTo>
                  <a:pt x="44531" y="41621"/>
                </a:lnTo>
                <a:lnTo>
                  <a:pt x="38346" y="46364"/>
                </a:lnTo>
                <a:lnTo>
                  <a:pt x="32529" y="51220"/>
                </a:lnTo>
                <a:lnTo>
                  <a:pt x="26955" y="55303"/>
                </a:lnTo>
                <a:lnTo>
                  <a:pt x="21544" y="58872"/>
                </a:lnTo>
                <a:lnTo>
                  <a:pt x="16242" y="62098"/>
                </a:lnTo>
                <a:lnTo>
                  <a:pt x="11859" y="65942"/>
                </a:lnTo>
                <a:lnTo>
                  <a:pt x="8090" y="70198"/>
                </a:lnTo>
                <a:lnTo>
                  <a:pt x="4730" y="74729"/>
                </a:lnTo>
                <a:lnTo>
                  <a:pt x="2490" y="79443"/>
                </a:lnTo>
                <a:lnTo>
                  <a:pt x="996" y="84278"/>
                </a:lnTo>
                <a:lnTo>
                  <a:pt x="0" y="89196"/>
                </a:lnTo>
                <a:lnTo>
                  <a:pt x="184" y="94167"/>
                </a:lnTo>
                <a:lnTo>
                  <a:pt x="1154" y="99175"/>
                </a:lnTo>
                <a:lnTo>
                  <a:pt x="2649" y="104207"/>
                </a:lnTo>
                <a:lnTo>
                  <a:pt x="5340" y="108408"/>
                </a:lnTo>
                <a:lnTo>
                  <a:pt x="8829" y="112055"/>
                </a:lnTo>
                <a:lnTo>
                  <a:pt x="12851" y="115334"/>
                </a:lnTo>
                <a:lnTo>
                  <a:pt x="18074" y="118365"/>
                </a:lnTo>
                <a:lnTo>
                  <a:pt x="24099" y="121234"/>
                </a:lnTo>
                <a:lnTo>
                  <a:pt x="30659" y="123992"/>
                </a:lnTo>
                <a:lnTo>
                  <a:pt x="37575" y="126679"/>
                </a:lnTo>
                <a:lnTo>
                  <a:pt x="52039" y="131920"/>
                </a:lnTo>
                <a:lnTo>
                  <a:pt x="59456" y="133657"/>
                </a:lnTo>
                <a:lnTo>
                  <a:pt x="66943" y="134814"/>
                </a:lnTo>
                <a:lnTo>
                  <a:pt x="74477" y="135587"/>
                </a:lnTo>
                <a:lnTo>
                  <a:pt x="82891" y="136101"/>
                </a:lnTo>
                <a:lnTo>
                  <a:pt x="101279" y="136673"/>
                </a:lnTo>
                <a:lnTo>
                  <a:pt x="110929" y="135979"/>
                </a:lnTo>
                <a:lnTo>
                  <a:pt x="120753" y="134669"/>
                </a:lnTo>
                <a:lnTo>
                  <a:pt x="130692" y="132949"/>
                </a:lnTo>
                <a:lnTo>
                  <a:pt x="139861" y="130957"/>
                </a:lnTo>
                <a:lnTo>
                  <a:pt x="148516" y="128781"/>
                </a:lnTo>
                <a:lnTo>
                  <a:pt x="156829" y="126484"/>
                </a:lnTo>
                <a:lnTo>
                  <a:pt x="164066" y="123259"/>
                </a:lnTo>
                <a:lnTo>
                  <a:pt x="170586" y="119417"/>
                </a:lnTo>
                <a:lnTo>
                  <a:pt x="176628" y="115161"/>
                </a:lnTo>
                <a:lnTo>
                  <a:pt x="181503" y="110631"/>
                </a:lnTo>
                <a:lnTo>
                  <a:pt x="185601" y="105917"/>
                </a:lnTo>
                <a:lnTo>
                  <a:pt x="189180" y="101082"/>
                </a:lnTo>
                <a:lnTo>
                  <a:pt x="192414" y="96164"/>
                </a:lnTo>
                <a:lnTo>
                  <a:pt x="195417" y="91193"/>
                </a:lnTo>
                <a:lnTo>
                  <a:pt x="198267" y="86186"/>
                </a:lnTo>
                <a:lnTo>
                  <a:pt x="200168" y="81154"/>
                </a:lnTo>
                <a:lnTo>
                  <a:pt x="201434" y="76106"/>
                </a:lnTo>
                <a:lnTo>
                  <a:pt x="202278" y="71047"/>
                </a:lnTo>
                <a:lnTo>
                  <a:pt x="202842" y="65981"/>
                </a:lnTo>
                <a:lnTo>
                  <a:pt x="203217" y="60911"/>
                </a:lnTo>
                <a:lnTo>
                  <a:pt x="203467" y="55837"/>
                </a:lnTo>
                <a:lnTo>
                  <a:pt x="202786" y="50761"/>
                </a:lnTo>
                <a:lnTo>
                  <a:pt x="201485" y="45685"/>
                </a:lnTo>
                <a:lnTo>
                  <a:pt x="199770" y="40606"/>
                </a:lnTo>
                <a:lnTo>
                  <a:pt x="197779" y="36374"/>
                </a:lnTo>
                <a:lnTo>
                  <a:pt x="195604" y="32706"/>
                </a:lnTo>
                <a:lnTo>
                  <a:pt x="193306" y="29414"/>
                </a:lnTo>
                <a:lnTo>
                  <a:pt x="191774" y="26373"/>
                </a:lnTo>
                <a:lnTo>
                  <a:pt x="190753" y="23498"/>
                </a:lnTo>
                <a:lnTo>
                  <a:pt x="188711" y="15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44"/>
          <p:cNvSpPr/>
          <p:nvPr/>
        </p:nvSpPr>
        <p:spPr>
          <a:xfrm>
            <a:off x="2399222" y="5387340"/>
            <a:ext cx="97876" cy="30451"/>
          </a:xfrm>
          <a:custGeom>
            <a:avLst/>
            <a:gdLst/>
            <a:ahLst/>
            <a:cxnLst/>
            <a:rect l="0" t="0" r="0" b="0"/>
            <a:pathLst>
              <a:path w="97876" h="30451">
                <a:moveTo>
                  <a:pt x="59804" y="15240"/>
                </a:moveTo>
                <a:lnTo>
                  <a:pt x="73973" y="15240"/>
                </a:lnTo>
                <a:lnTo>
                  <a:pt x="70689" y="15240"/>
                </a:lnTo>
                <a:lnTo>
                  <a:pt x="69603" y="16087"/>
                </a:lnTo>
                <a:lnTo>
                  <a:pt x="68880" y="17498"/>
                </a:lnTo>
                <a:lnTo>
                  <a:pt x="67719" y="21801"/>
                </a:lnTo>
                <a:lnTo>
                  <a:pt x="65928" y="23000"/>
                </a:lnTo>
                <a:lnTo>
                  <a:pt x="63039" y="24647"/>
                </a:lnTo>
                <a:lnTo>
                  <a:pt x="59418" y="26592"/>
                </a:lnTo>
                <a:lnTo>
                  <a:pt x="56157" y="27888"/>
                </a:lnTo>
                <a:lnTo>
                  <a:pt x="53135" y="28752"/>
                </a:lnTo>
                <a:lnTo>
                  <a:pt x="50272" y="29328"/>
                </a:lnTo>
                <a:lnTo>
                  <a:pt x="47517" y="29712"/>
                </a:lnTo>
                <a:lnTo>
                  <a:pt x="44832" y="29968"/>
                </a:lnTo>
                <a:lnTo>
                  <a:pt x="42194" y="30139"/>
                </a:lnTo>
                <a:lnTo>
                  <a:pt x="39589" y="30253"/>
                </a:lnTo>
                <a:lnTo>
                  <a:pt x="34434" y="30379"/>
                </a:lnTo>
                <a:lnTo>
                  <a:pt x="22716" y="30450"/>
                </a:lnTo>
                <a:lnTo>
                  <a:pt x="18976" y="29613"/>
                </a:lnTo>
                <a:lnTo>
                  <a:pt x="15634" y="28209"/>
                </a:lnTo>
                <a:lnTo>
                  <a:pt x="8230" y="23916"/>
                </a:lnTo>
                <a:lnTo>
                  <a:pt x="6775" y="23564"/>
                </a:lnTo>
                <a:lnTo>
                  <a:pt x="4958" y="23330"/>
                </a:lnTo>
                <a:lnTo>
                  <a:pt x="2898" y="23173"/>
                </a:lnTo>
                <a:lnTo>
                  <a:pt x="1525" y="22222"/>
                </a:lnTo>
                <a:lnTo>
                  <a:pt x="610" y="20741"/>
                </a:lnTo>
                <a:lnTo>
                  <a:pt x="0" y="18908"/>
                </a:lnTo>
                <a:lnTo>
                  <a:pt x="441" y="17685"/>
                </a:lnTo>
                <a:lnTo>
                  <a:pt x="1582" y="16870"/>
                </a:lnTo>
                <a:lnTo>
                  <a:pt x="3191" y="16327"/>
                </a:lnTo>
                <a:lnTo>
                  <a:pt x="4263" y="15118"/>
                </a:lnTo>
                <a:lnTo>
                  <a:pt x="4978" y="13466"/>
                </a:lnTo>
                <a:lnTo>
                  <a:pt x="5454" y="11517"/>
                </a:lnTo>
                <a:lnTo>
                  <a:pt x="7467" y="10218"/>
                </a:lnTo>
                <a:lnTo>
                  <a:pt x="10504" y="9352"/>
                </a:lnTo>
                <a:lnTo>
                  <a:pt x="14224" y="8774"/>
                </a:lnTo>
                <a:lnTo>
                  <a:pt x="18399" y="7543"/>
                </a:lnTo>
                <a:lnTo>
                  <a:pt x="22878" y="5876"/>
                </a:lnTo>
                <a:lnTo>
                  <a:pt x="27558" y="3917"/>
                </a:lnTo>
                <a:lnTo>
                  <a:pt x="31527" y="2612"/>
                </a:lnTo>
                <a:lnTo>
                  <a:pt x="35020" y="1741"/>
                </a:lnTo>
                <a:lnTo>
                  <a:pt x="38196" y="1161"/>
                </a:lnTo>
                <a:lnTo>
                  <a:pt x="42008" y="774"/>
                </a:lnTo>
                <a:lnTo>
                  <a:pt x="46245" y="516"/>
                </a:lnTo>
                <a:lnTo>
                  <a:pt x="50765" y="344"/>
                </a:lnTo>
                <a:lnTo>
                  <a:pt x="55473" y="1076"/>
                </a:lnTo>
                <a:lnTo>
                  <a:pt x="60307" y="2411"/>
                </a:lnTo>
                <a:lnTo>
                  <a:pt x="65225" y="4148"/>
                </a:lnTo>
                <a:lnTo>
                  <a:pt x="69351" y="6151"/>
                </a:lnTo>
                <a:lnTo>
                  <a:pt x="72949" y="8335"/>
                </a:lnTo>
                <a:lnTo>
                  <a:pt x="76196" y="10636"/>
                </a:lnTo>
                <a:lnTo>
                  <a:pt x="79208" y="12171"/>
                </a:lnTo>
                <a:lnTo>
                  <a:pt x="82063" y="13194"/>
                </a:lnTo>
                <a:lnTo>
                  <a:pt x="88686" y="14836"/>
                </a:lnTo>
                <a:lnTo>
                  <a:pt x="90077" y="15817"/>
                </a:lnTo>
                <a:lnTo>
                  <a:pt x="91852" y="17318"/>
                </a:lnTo>
                <a:lnTo>
                  <a:pt x="96741" y="21765"/>
                </a:lnTo>
                <a:lnTo>
                  <a:pt x="96295" y="22131"/>
                </a:lnTo>
                <a:lnTo>
                  <a:pt x="93539" y="22536"/>
                </a:lnTo>
                <a:lnTo>
                  <a:pt x="91617" y="23490"/>
                </a:lnTo>
                <a:lnTo>
                  <a:pt x="89488" y="24974"/>
                </a:lnTo>
                <a:lnTo>
                  <a:pt x="87222" y="26809"/>
                </a:lnTo>
                <a:lnTo>
                  <a:pt x="84863" y="28033"/>
                </a:lnTo>
                <a:lnTo>
                  <a:pt x="82443" y="28848"/>
                </a:lnTo>
                <a:lnTo>
                  <a:pt x="79983" y="29393"/>
                </a:lnTo>
                <a:lnTo>
                  <a:pt x="77494" y="29755"/>
                </a:lnTo>
                <a:lnTo>
                  <a:pt x="74988" y="29997"/>
                </a:lnTo>
                <a:lnTo>
                  <a:pt x="72469" y="30158"/>
                </a:lnTo>
                <a:lnTo>
                  <a:pt x="65151" y="30337"/>
                </a:lnTo>
                <a:lnTo>
                  <a:pt x="60826" y="30385"/>
                </a:lnTo>
                <a:lnTo>
                  <a:pt x="56248" y="29570"/>
                </a:lnTo>
                <a:lnTo>
                  <a:pt x="51500" y="28180"/>
                </a:lnTo>
                <a:lnTo>
                  <a:pt x="46640" y="26407"/>
                </a:lnTo>
                <a:lnTo>
                  <a:pt x="42553" y="25225"/>
                </a:lnTo>
                <a:lnTo>
                  <a:pt x="38980" y="24436"/>
                </a:lnTo>
                <a:lnTo>
                  <a:pt x="35751" y="23911"/>
                </a:lnTo>
                <a:lnTo>
                  <a:pt x="32750" y="22714"/>
                </a:lnTo>
                <a:lnTo>
                  <a:pt x="29902" y="21069"/>
                </a:lnTo>
                <a:lnTo>
                  <a:pt x="27156" y="19127"/>
                </a:lnTo>
                <a:lnTo>
                  <a:pt x="24478" y="17830"/>
                </a:lnTo>
                <a:lnTo>
                  <a:pt x="21845" y="16967"/>
                </a:lnTo>
                <a:lnTo>
                  <a:pt x="19242" y="16391"/>
                </a:lnTo>
                <a:lnTo>
                  <a:pt x="17507" y="15161"/>
                </a:lnTo>
                <a:lnTo>
                  <a:pt x="16350" y="13494"/>
                </a:lnTo>
                <a:lnTo>
                  <a:pt x="14171" y="7964"/>
                </a:lnTo>
                <a:lnTo>
                  <a:pt x="16356" y="7773"/>
                </a:lnTo>
                <a:lnTo>
                  <a:pt x="18125" y="7722"/>
                </a:lnTo>
                <a:lnTo>
                  <a:pt x="20153" y="6841"/>
                </a:lnTo>
                <a:lnTo>
                  <a:pt x="22352" y="5408"/>
                </a:lnTo>
                <a:lnTo>
                  <a:pt x="24665" y="3605"/>
                </a:lnTo>
                <a:lnTo>
                  <a:pt x="27903" y="2403"/>
                </a:lnTo>
                <a:lnTo>
                  <a:pt x="31756" y="1602"/>
                </a:lnTo>
                <a:lnTo>
                  <a:pt x="36020" y="1068"/>
                </a:lnTo>
                <a:lnTo>
                  <a:pt x="40558" y="712"/>
                </a:lnTo>
                <a:lnTo>
                  <a:pt x="45278" y="475"/>
                </a:lnTo>
                <a:lnTo>
                  <a:pt x="55043" y="211"/>
                </a:lnTo>
                <a:lnTo>
                  <a:pt x="65034" y="94"/>
                </a:lnTo>
                <a:lnTo>
                  <a:pt x="69224" y="909"/>
                </a:lnTo>
                <a:lnTo>
                  <a:pt x="72865" y="2300"/>
                </a:lnTo>
                <a:lnTo>
                  <a:pt x="76139" y="4073"/>
                </a:lnTo>
                <a:lnTo>
                  <a:pt x="80017" y="5256"/>
                </a:lnTo>
                <a:lnTo>
                  <a:pt x="84298" y="6044"/>
                </a:lnTo>
                <a:lnTo>
                  <a:pt x="97875" y="7612"/>
                </a:lnTo>
                <a:lnTo>
                  <a:pt x="72698" y="7619"/>
                </a:lnTo>
                <a:lnTo>
                  <a:pt x="69247" y="6773"/>
                </a:lnTo>
                <a:lnTo>
                  <a:pt x="65252" y="5362"/>
                </a:lnTo>
                <a:lnTo>
                  <a:pt x="60894" y="3575"/>
                </a:lnTo>
                <a:lnTo>
                  <a:pt x="57140" y="2383"/>
                </a:lnTo>
                <a:lnTo>
                  <a:pt x="53791" y="1589"/>
                </a:lnTo>
                <a:lnTo>
                  <a:pt x="445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45"/>
          <p:cNvSpPr/>
          <p:nvPr/>
        </p:nvSpPr>
        <p:spPr>
          <a:xfrm>
            <a:off x="2527679" y="5169888"/>
            <a:ext cx="387744" cy="353390"/>
          </a:xfrm>
          <a:custGeom>
            <a:avLst/>
            <a:gdLst/>
            <a:ahLst/>
            <a:cxnLst/>
            <a:rect l="0" t="0" r="0" b="0"/>
            <a:pathLst>
              <a:path w="387744" h="353390">
                <a:moveTo>
                  <a:pt x="0" y="57432"/>
                </a:moveTo>
                <a:lnTo>
                  <a:pt x="4050" y="53387"/>
                </a:lnTo>
                <a:lnTo>
                  <a:pt x="5243" y="51349"/>
                </a:lnTo>
                <a:lnTo>
                  <a:pt x="7769" y="44435"/>
                </a:lnTo>
                <a:lnTo>
                  <a:pt x="11363" y="39520"/>
                </a:lnTo>
                <a:lnTo>
                  <a:pt x="18046" y="34514"/>
                </a:lnTo>
                <a:lnTo>
                  <a:pt x="27515" y="29466"/>
                </a:lnTo>
                <a:lnTo>
                  <a:pt x="33599" y="26935"/>
                </a:lnTo>
                <a:lnTo>
                  <a:pt x="40198" y="24401"/>
                </a:lnTo>
                <a:lnTo>
                  <a:pt x="52051" y="19327"/>
                </a:lnTo>
                <a:lnTo>
                  <a:pt x="57585" y="16789"/>
                </a:lnTo>
                <a:lnTo>
                  <a:pt x="64665" y="14250"/>
                </a:lnTo>
                <a:lnTo>
                  <a:pt x="72774" y="11710"/>
                </a:lnTo>
                <a:lnTo>
                  <a:pt x="81571" y="9171"/>
                </a:lnTo>
                <a:lnTo>
                  <a:pt x="89978" y="7478"/>
                </a:lnTo>
                <a:lnTo>
                  <a:pt x="98126" y="6350"/>
                </a:lnTo>
                <a:lnTo>
                  <a:pt x="106100" y="5597"/>
                </a:lnTo>
                <a:lnTo>
                  <a:pt x="114807" y="4249"/>
                </a:lnTo>
                <a:lnTo>
                  <a:pt x="124001" y="2503"/>
                </a:lnTo>
                <a:lnTo>
                  <a:pt x="133521" y="493"/>
                </a:lnTo>
                <a:lnTo>
                  <a:pt x="143258" y="0"/>
                </a:lnTo>
                <a:lnTo>
                  <a:pt x="153140" y="517"/>
                </a:lnTo>
                <a:lnTo>
                  <a:pt x="163118" y="1709"/>
                </a:lnTo>
                <a:lnTo>
                  <a:pt x="172313" y="2503"/>
                </a:lnTo>
                <a:lnTo>
                  <a:pt x="180985" y="3033"/>
                </a:lnTo>
                <a:lnTo>
                  <a:pt x="189309" y="3386"/>
                </a:lnTo>
                <a:lnTo>
                  <a:pt x="198249" y="4468"/>
                </a:lnTo>
                <a:lnTo>
                  <a:pt x="207599" y="6036"/>
                </a:lnTo>
                <a:lnTo>
                  <a:pt x="217223" y="7928"/>
                </a:lnTo>
                <a:lnTo>
                  <a:pt x="225333" y="10036"/>
                </a:lnTo>
                <a:lnTo>
                  <a:pt x="232436" y="12288"/>
                </a:lnTo>
                <a:lnTo>
                  <a:pt x="238866" y="14637"/>
                </a:lnTo>
                <a:lnTo>
                  <a:pt x="250531" y="19503"/>
                </a:lnTo>
                <a:lnTo>
                  <a:pt x="260518" y="24488"/>
                </a:lnTo>
                <a:lnTo>
                  <a:pt x="270906" y="32055"/>
                </a:lnTo>
                <a:lnTo>
                  <a:pt x="276637" y="37122"/>
                </a:lnTo>
                <a:lnTo>
                  <a:pt x="277656" y="39659"/>
                </a:lnTo>
                <a:lnTo>
                  <a:pt x="277488" y="42197"/>
                </a:lnTo>
                <a:lnTo>
                  <a:pt x="273203" y="52072"/>
                </a:lnTo>
                <a:lnTo>
                  <a:pt x="271130" y="56398"/>
                </a:lnTo>
                <a:lnTo>
                  <a:pt x="267204" y="60130"/>
                </a:lnTo>
                <a:lnTo>
                  <a:pt x="256063" y="66533"/>
                </a:lnTo>
                <a:lnTo>
                  <a:pt x="215815" y="86784"/>
                </a:lnTo>
                <a:lnTo>
                  <a:pt x="207444" y="90547"/>
                </a:lnTo>
                <a:lnTo>
                  <a:pt x="199320" y="93902"/>
                </a:lnTo>
                <a:lnTo>
                  <a:pt x="191362" y="96985"/>
                </a:lnTo>
                <a:lnTo>
                  <a:pt x="175739" y="102670"/>
                </a:lnTo>
                <a:lnTo>
                  <a:pt x="168013" y="105370"/>
                </a:lnTo>
                <a:lnTo>
                  <a:pt x="161167" y="107171"/>
                </a:lnTo>
                <a:lnTo>
                  <a:pt x="154909" y="108372"/>
                </a:lnTo>
                <a:lnTo>
                  <a:pt x="143434" y="109705"/>
                </a:lnTo>
                <a:lnTo>
                  <a:pt x="132684" y="110298"/>
                </a:lnTo>
                <a:lnTo>
                  <a:pt x="129139" y="111303"/>
                </a:lnTo>
                <a:lnTo>
                  <a:pt x="126775" y="112819"/>
                </a:lnTo>
                <a:lnTo>
                  <a:pt x="122983" y="117292"/>
                </a:lnTo>
                <a:lnTo>
                  <a:pt x="123519" y="117658"/>
                </a:lnTo>
                <a:lnTo>
                  <a:pt x="126375" y="118066"/>
                </a:lnTo>
                <a:lnTo>
                  <a:pt x="136798" y="118295"/>
                </a:lnTo>
                <a:lnTo>
                  <a:pt x="150622" y="118364"/>
                </a:lnTo>
                <a:lnTo>
                  <a:pt x="157201" y="119220"/>
                </a:lnTo>
                <a:lnTo>
                  <a:pt x="164978" y="120638"/>
                </a:lnTo>
                <a:lnTo>
                  <a:pt x="173552" y="122429"/>
                </a:lnTo>
                <a:lnTo>
                  <a:pt x="192120" y="126677"/>
                </a:lnTo>
                <a:lnTo>
                  <a:pt x="231665" y="136304"/>
                </a:lnTo>
                <a:lnTo>
                  <a:pt x="242590" y="139647"/>
                </a:lnTo>
                <a:lnTo>
                  <a:pt x="254111" y="143569"/>
                </a:lnTo>
                <a:lnTo>
                  <a:pt x="266029" y="147877"/>
                </a:lnTo>
                <a:lnTo>
                  <a:pt x="277365" y="152442"/>
                </a:lnTo>
                <a:lnTo>
                  <a:pt x="288313" y="157179"/>
                </a:lnTo>
                <a:lnTo>
                  <a:pt x="299001" y="162030"/>
                </a:lnTo>
                <a:lnTo>
                  <a:pt x="309517" y="167804"/>
                </a:lnTo>
                <a:lnTo>
                  <a:pt x="319919" y="174194"/>
                </a:lnTo>
                <a:lnTo>
                  <a:pt x="330243" y="180993"/>
                </a:lnTo>
                <a:lnTo>
                  <a:pt x="338821" y="188066"/>
                </a:lnTo>
                <a:lnTo>
                  <a:pt x="346234" y="195321"/>
                </a:lnTo>
                <a:lnTo>
                  <a:pt x="352872" y="202698"/>
                </a:lnTo>
                <a:lnTo>
                  <a:pt x="367027" y="217668"/>
                </a:lnTo>
                <a:lnTo>
                  <a:pt x="374362" y="225216"/>
                </a:lnTo>
                <a:lnTo>
                  <a:pt x="379252" y="232789"/>
                </a:lnTo>
                <a:lnTo>
                  <a:pt x="382511" y="240376"/>
                </a:lnTo>
                <a:lnTo>
                  <a:pt x="384685" y="247975"/>
                </a:lnTo>
                <a:lnTo>
                  <a:pt x="386133" y="254734"/>
                </a:lnTo>
                <a:lnTo>
                  <a:pt x="387099" y="260934"/>
                </a:lnTo>
                <a:lnTo>
                  <a:pt x="387743" y="266760"/>
                </a:lnTo>
                <a:lnTo>
                  <a:pt x="387325" y="273184"/>
                </a:lnTo>
                <a:lnTo>
                  <a:pt x="386199" y="280007"/>
                </a:lnTo>
                <a:lnTo>
                  <a:pt x="384600" y="287096"/>
                </a:lnTo>
                <a:lnTo>
                  <a:pt x="380992" y="293514"/>
                </a:lnTo>
                <a:lnTo>
                  <a:pt x="376044" y="299487"/>
                </a:lnTo>
                <a:lnTo>
                  <a:pt x="364613" y="309792"/>
                </a:lnTo>
                <a:lnTo>
                  <a:pt x="353882" y="317195"/>
                </a:lnTo>
                <a:lnTo>
                  <a:pt x="334261" y="330167"/>
                </a:lnTo>
                <a:lnTo>
                  <a:pt x="327091" y="334082"/>
                </a:lnTo>
                <a:lnTo>
                  <a:pt x="319768" y="337539"/>
                </a:lnTo>
                <a:lnTo>
                  <a:pt x="312343" y="340690"/>
                </a:lnTo>
                <a:lnTo>
                  <a:pt x="305699" y="342791"/>
                </a:lnTo>
                <a:lnTo>
                  <a:pt x="287400" y="346594"/>
                </a:lnTo>
                <a:lnTo>
                  <a:pt x="280594" y="348420"/>
                </a:lnTo>
                <a:lnTo>
                  <a:pt x="273514" y="350484"/>
                </a:lnTo>
                <a:lnTo>
                  <a:pt x="267099" y="351860"/>
                </a:lnTo>
                <a:lnTo>
                  <a:pt x="255451" y="353389"/>
                </a:lnTo>
                <a:lnTo>
                  <a:pt x="249124" y="352950"/>
                </a:lnTo>
                <a:lnTo>
                  <a:pt x="242363" y="351811"/>
                </a:lnTo>
                <a:lnTo>
                  <a:pt x="235313" y="350205"/>
                </a:lnTo>
                <a:lnTo>
                  <a:pt x="228919" y="348287"/>
                </a:lnTo>
                <a:lnTo>
                  <a:pt x="217293" y="343899"/>
                </a:lnTo>
                <a:lnTo>
                  <a:pt x="204215" y="339127"/>
                </a:lnTo>
                <a:lnTo>
                  <a:pt x="197168" y="336668"/>
                </a:lnTo>
                <a:lnTo>
                  <a:pt x="190775" y="333336"/>
                </a:lnTo>
                <a:lnTo>
                  <a:pt x="179151" y="325118"/>
                </a:lnTo>
                <a:lnTo>
                  <a:pt x="172830" y="321403"/>
                </a:lnTo>
                <a:lnTo>
                  <a:pt x="166074" y="318080"/>
                </a:lnTo>
                <a:lnTo>
                  <a:pt x="159027" y="315017"/>
                </a:lnTo>
                <a:lnTo>
                  <a:pt x="153482" y="311282"/>
                </a:lnTo>
                <a:lnTo>
                  <a:pt x="145060" y="302617"/>
                </a:lnTo>
                <a:lnTo>
                  <a:pt x="135553" y="292263"/>
                </a:lnTo>
                <a:lnTo>
                  <a:pt x="122049" y="2784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2905322" y="5250180"/>
            <a:ext cx="285366" cy="273492"/>
          </a:xfrm>
          <a:custGeom>
            <a:avLst/>
            <a:gdLst/>
            <a:ahLst/>
            <a:cxnLst/>
            <a:rect l="0" t="0" r="0" b="0"/>
            <a:pathLst>
              <a:path w="285366" h="273492">
                <a:moveTo>
                  <a:pt x="163949" y="0"/>
                </a:moveTo>
                <a:lnTo>
                  <a:pt x="152586" y="0"/>
                </a:lnTo>
                <a:lnTo>
                  <a:pt x="150441" y="847"/>
                </a:lnTo>
                <a:lnTo>
                  <a:pt x="145797" y="4045"/>
                </a:lnTo>
                <a:lnTo>
                  <a:pt x="138648" y="10547"/>
                </a:lnTo>
                <a:lnTo>
                  <a:pt x="129820" y="18234"/>
                </a:lnTo>
                <a:lnTo>
                  <a:pt x="125092" y="21470"/>
                </a:lnTo>
                <a:lnTo>
                  <a:pt x="120246" y="24473"/>
                </a:lnTo>
                <a:lnTo>
                  <a:pt x="113625" y="29016"/>
                </a:lnTo>
                <a:lnTo>
                  <a:pt x="97227" y="40836"/>
                </a:lnTo>
                <a:lnTo>
                  <a:pt x="89803" y="47544"/>
                </a:lnTo>
                <a:lnTo>
                  <a:pt x="83159" y="54556"/>
                </a:lnTo>
                <a:lnTo>
                  <a:pt x="77034" y="61771"/>
                </a:lnTo>
                <a:lnTo>
                  <a:pt x="69560" y="69121"/>
                </a:lnTo>
                <a:lnTo>
                  <a:pt x="61188" y="76560"/>
                </a:lnTo>
                <a:lnTo>
                  <a:pt x="52216" y="84060"/>
                </a:lnTo>
                <a:lnTo>
                  <a:pt x="44540" y="91600"/>
                </a:lnTo>
                <a:lnTo>
                  <a:pt x="37727" y="99167"/>
                </a:lnTo>
                <a:lnTo>
                  <a:pt x="31490" y="106751"/>
                </a:lnTo>
                <a:lnTo>
                  <a:pt x="25637" y="115194"/>
                </a:lnTo>
                <a:lnTo>
                  <a:pt x="20040" y="124210"/>
                </a:lnTo>
                <a:lnTo>
                  <a:pt x="14613" y="133607"/>
                </a:lnTo>
                <a:lnTo>
                  <a:pt x="10996" y="141565"/>
                </a:lnTo>
                <a:lnTo>
                  <a:pt x="8583" y="148563"/>
                </a:lnTo>
                <a:lnTo>
                  <a:pt x="6976" y="154922"/>
                </a:lnTo>
                <a:lnTo>
                  <a:pt x="5056" y="161702"/>
                </a:lnTo>
                <a:lnTo>
                  <a:pt x="663" y="176007"/>
                </a:lnTo>
                <a:lnTo>
                  <a:pt x="0" y="183378"/>
                </a:lnTo>
                <a:lnTo>
                  <a:pt x="406" y="190832"/>
                </a:lnTo>
                <a:lnTo>
                  <a:pt x="1524" y="198342"/>
                </a:lnTo>
                <a:lnTo>
                  <a:pt x="3965" y="205041"/>
                </a:lnTo>
                <a:lnTo>
                  <a:pt x="7286" y="211201"/>
                </a:lnTo>
                <a:lnTo>
                  <a:pt x="24798" y="237299"/>
                </a:lnTo>
                <a:lnTo>
                  <a:pt x="31347" y="242866"/>
                </a:lnTo>
                <a:lnTo>
                  <a:pt x="39103" y="247424"/>
                </a:lnTo>
                <a:lnTo>
                  <a:pt x="56761" y="255593"/>
                </a:lnTo>
                <a:lnTo>
                  <a:pt x="75910" y="264868"/>
                </a:lnTo>
                <a:lnTo>
                  <a:pt x="85762" y="268019"/>
                </a:lnTo>
                <a:lnTo>
                  <a:pt x="95721" y="270120"/>
                </a:lnTo>
                <a:lnTo>
                  <a:pt x="105750" y="271520"/>
                </a:lnTo>
                <a:lnTo>
                  <a:pt x="117522" y="272453"/>
                </a:lnTo>
                <a:lnTo>
                  <a:pt x="130455" y="273076"/>
                </a:lnTo>
                <a:lnTo>
                  <a:pt x="144162" y="273491"/>
                </a:lnTo>
                <a:lnTo>
                  <a:pt x="157539" y="272920"/>
                </a:lnTo>
                <a:lnTo>
                  <a:pt x="170694" y="271694"/>
                </a:lnTo>
                <a:lnTo>
                  <a:pt x="183702" y="270030"/>
                </a:lnTo>
                <a:lnTo>
                  <a:pt x="195764" y="267226"/>
                </a:lnTo>
                <a:lnTo>
                  <a:pt x="207196" y="263664"/>
                </a:lnTo>
                <a:lnTo>
                  <a:pt x="218207" y="259596"/>
                </a:lnTo>
                <a:lnTo>
                  <a:pt x="228091" y="254344"/>
                </a:lnTo>
                <a:lnTo>
                  <a:pt x="237222" y="248303"/>
                </a:lnTo>
                <a:lnTo>
                  <a:pt x="245853" y="241735"/>
                </a:lnTo>
                <a:lnTo>
                  <a:pt x="253302" y="234817"/>
                </a:lnTo>
                <a:lnTo>
                  <a:pt x="259963" y="227664"/>
                </a:lnTo>
                <a:lnTo>
                  <a:pt x="266099" y="220357"/>
                </a:lnTo>
                <a:lnTo>
                  <a:pt x="271036" y="212944"/>
                </a:lnTo>
                <a:lnTo>
                  <a:pt x="275177" y="205463"/>
                </a:lnTo>
                <a:lnTo>
                  <a:pt x="278784" y="197935"/>
                </a:lnTo>
                <a:lnTo>
                  <a:pt x="281189" y="189530"/>
                </a:lnTo>
                <a:lnTo>
                  <a:pt x="282792" y="180540"/>
                </a:lnTo>
                <a:lnTo>
                  <a:pt x="283861" y="171161"/>
                </a:lnTo>
                <a:lnTo>
                  <a:pt x="284573" y="162367"/>
                </a:lnTo>
                <a:lnTo>
                  <a:pt x="285048" y="153965"/>
                </a:lnTo>
                <a:lnTo>
                  <a:pt x="285365" y="145823"/>
                </a:lnTo>
                <a:lnTo>
                  <a:pt x="284728" y="137009"/>
                </a:lnTo>
                <a:lnTo>
                  <a:pt x="283456" y="127746"/>
                </a:lnTo>
                <a:lnTo>
                  <a:pt x="281761" y="118184"/>
                </a:lnTo>
                <a:lnTo>
                  <a:pt x="278935" y="109269"/>
                </a:lnTo>
                <a:lnTo>
                  <a:pt x="275357" y="100786"/>
                </a:lnTo>
                <a:lnTo>
                  <a:pt x="271276" y="92591"/>
                </a:lnTo>
                <a:lnTo>
                  <a:pt x="266861" y="84587"/>
                </a:lnTo>
                <a:lnTo>
                  <a:pt x="262221" y="76712"/>
                </a:lnTo>
                <a:lnTo>
                  <a:pt x="257434" y="68921"/>
                </a:lnTo>
                <a:lnTo>
                  <a:pt x="251699" y="62034"/>
                </a:lnTo>
                <a:lnTo>
                  <a:pt x="245334" y="55750"/>
                </a:lnTo>
                <a:lnTo>
                  <a:pt x="238547" y="49867"/>
                </a:lnTo>
                <a:lnTo>
                  <a:pt x="232328" y="43405"/>
                </a:lnTo>
                <a:lnTo>
                  <a:pt x="226486" y="36556"/>
                </a:lnTo>
                <a:lnTo>
                  <a:pt x="220897" y="29451"/>
                </a:lnTo>
                <a:lnTo>
                  <a:pt x="214628" y="23867"/>
                </a:lnTo>
                <a:lnTo>
                  <a:pt x="207906" y="19298"/>
                </a:lnTo>
                <a:lnTo>
                  <a:pt x="194503" y="11964"/>
                </a:lnTo>
                <a:lnTo>
                  <a:pt x="182897" y="5882"/>
                </a:lnTo>
                <a:lnTo>
                  <a:pt x="174348" y="2614"/>
                </a:lnTo>
                <a:lnTo>
                  <a:pt x="169419" y="1162"/>
                </a:lnTo>
                <a:lnTo>
                  <a:pt x="169291" y="775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47"/>
          <p:cNvSpPr/>
          <p:nvPr/>
        </p:nvSpPr>
        <p:spPr>
          <a:xfrm>
            <a:off x="3214469" y="5234940"/>
            <a:ext cx="212819" cy="353306"/>
          </a:xfrm>
          <a:custGeom>
            <a:avLst/>
            <a:gdLst/>
            <a:ahLst/>
            <a:cxnLst/>
            <a:rect l="0" t="0" r="0" b="0"/>
            <a:pathLst>
              <a:path w="212819" h="353306">
                <a:moveTo>
                  <a:pt x="121784" y="0"/>
                </a:moveTo>
                <a:lnTo>
                  <a:pt x="117736" y="0"/>
                </a:lnTo>
                <a:lnTo>
                  <a:pt x="111227" y="2258"/>
                </a:lnTo>
                <a:lnTo>
                  <a:pt x="107118" y="4045"/>
                </a:lnTo>
                <a:lnTo>
                  <a:pt x="104379" y="6084"/>
                </a:lnTo>
                <a:lnTo>
                  <a:pt x="102553" y="8289"/>
                </a:lnTo>
                <a:lnTo>
                  <a:pt x="101336" y="10606"/>
                </a:lnTo>
                <a:lnTo>
                  <a:pt x="95462" y="17696"/>
                </a:lnTo>
                <a:lnTo>
                  <a:pt x="91523" y="21957"/>
                </a:lnTo>
                <a:lnTo>
                  <a:pt x="73830" y="40091"/>
                </a:lnTo>
                <a:lnTo>
                  <a:pt x="67778" y="47047"/>
                </a:lnTo>
                <a:lnTo>
                  <a:pt x="62049" y="54225"/>
                </a:lnTo>
                <a:lnTo>
                  <a:pt x="56534" y="61550"/>
                </a:lnTo>
                <a:lnTo>
                  <a:pt x="45886" y="76463"/>
                </a:lnTo>
                <a:lnTo>
                  <a:pt x="40673" y="83995"/>
                </a:lnTo>
                <a:lnTo>
                  <a:pt x="35503" y="92403"/>
                </a:lnTo>
                <a:lnTo>
                  <a:pt x="30361" y="101396"/>
                </a:lnTo>
                <a:lnTo>
                  <a:pt x="20128" y="120418"/>
                </a:lnTo>
                <a:lnTo>
                  <a:pt x="9929" y="140161"/>
                </a:lnTo>
                <a:lnTo>
                  <a:pt x="6531" y="150168"/>
                </a:lnTo>
                <a:lnTo>
                  <a:pt x="4266" y="160225"/>
                </a:lnTo>
                <a:lnTo>
                  <a:pt x="2756" y="170317"/>
                </a:lnTo>
                <a:lnTo>
                  <a:pt x="1749" y="179585"/>
                </a:lnTo>
                <a:lnTo>
                  <a:pt x="1078" y="188303"/>
                </a:lnTo>
                <a:lnTo>
                  <a:pt x="630" y="196656"/>
                </a:lnTo>
                <a:lnTo>
                  <a:pt x="133" y="214967"/>
                </a:lnTo>
                <a:lnTo>
                  <a:pt x="0" y="224592"/>
                </a:lnTo>
                <a:lnTo>
                  <a:pt x="760" y="234394"/>
                </a:lnTo>
                <a:lnTo>
                  <a:pt x="2114" y="244316"/>
                </a:lnTo>
                <a:lnTo>
                  <a:pt x="3863" y="254318"/>
                </a:lnTo>
                <a:lnTo>
                  <a:pt x="6725" y="263525"/>
                </a:lnTo>
                <a:lnTo>
                  <a:pt x="10329" y="272204"/>
                </a:lnTo>
                <a:lnTo>
                  <a:pt x="14426" y="280529"/>
                </a:lnTo>
                <a:lnTo>
                  <a:pt x="19700" y="288619"/>
                </a:lnTo>
                <a:lnTo>
                  <a:pt x="25758" y="296553"/>
                </a:lnTo>
                <a:lnTo>
                  <a:pt x="32340" y="304382"/>
                </a:lnTo>
                <a:lnTo>
                  <a:pt x="38424" y="312142"/>
                </a:lnTo>
                <a:lnTo>
                  <a:pt x="44174" y="319855"/>
                </a:lnTo>
                <a:lnTo>
                  <a:pt x="49703" y="327537"/>
                </a:lnTo>
                <a:lnTo>
                  <a:pt x="55931" y="333505"/>
                </a:lnTo>
                <a:lnTo>
                  <a:pt x="62626" y="338330"/>
                </a:lnTo>
                <a:lnTo>
                  <a:pt x="69632" y="342394"/>
                </a:lnTo>
                <a:lnTo>
                  <a:pt x="76846" y="345949"/>
                </a:lnTo>
                <a:lnTo>
                  <a:pt x="84197" y="349166"/>
                </a:lnTo>
                <a:lnTo>
                  <a:pt x="91641" y="352158"/>
                </a:lnTo>
                <a:lnTo>
                  <a:pt x="99993" y="353305"/>
                </a:lnTo>
                <a:lnTo>
                  <a:pt x="108953" y="353224"/>
                </a:lnTo>
                <a:lnTo>
                  <a:pt x="118316" y="352322"/>
                </a:lnTo>
                <a:lnTo>
                  <a:pt x="126252" y="350875"/>
                </a:lnTo>
                <a:lnTo>
                  <a:pt x="133239" y="349064"/>
                </a:lnTo>
                <a:lnTo>
                  <a:pt x="139592" y="347009"/>
                </a:lnTo>
                <a:lnTo>
                  <a:pt x="147217" y="343099"/>
                </a:lnTo>
                <a:lnTo>
                  <a:pt x="155691" y="337953"/>
                </a:lnTo>
                <a:lnTo>
                  <a:pt x="164730" y="331982"/>
                </a:lnTo>
                <a:lnTo>
                  <a:pt x="172452" y="324615"/>
                </a:lnTo>
                <a:lnTo>
                  <a:pt x="179294" y="316317"/>
                </a:lnTo>
                <a:lnTo>
                  <a:pt x="185551" y="307398"/>
                </a:lnTo>
                <a:lnTo>
                  <a:pt x="190570" y="298065"/>
                </a:lnTo>
                <a:lnTo>
                  <a:pt x="194764" y="288457"/>
                </a:lnTo>
                <a:lnTo>
                  <a:pt x="198407" y="278665"/>
                </a:lnTo>
                <a:lnTo>
                  <a:pt x="201683" y="268750"/>
                </a:lnTo>
                <a:lnTo>
                  <a:pt x="204715" y="258753"/>
                </a:lnTo>
                <a:lnTo>
                  <a:pt x="207584" y="248702"/>
                </a:lnTo>
                <a:lnTo>
                  <a:pt x="209496" y="237768"/>
                </a:lnTo>
                <a:lnTo>
                  <a:pt x="210771" y="226246"/>
                </a:lnTo>
                <a:lnTo>
                  <a:pt x="211621" y="214330"/>
                </a:lnTo>
                <a:lnTo>
                  <a:pt x="212188" y="202154"/>
                </a:lnTo>
                <a:lnTo>
                  <a:pt x="212818" y="177335"/>
                </a:lnTo>
                <a:lnTo>
                  <a:pt x="211291" y="164790"/>
                </a:lnTo>
                <a:lnTo>
                  <a:pt x="208577" y="152194"/>
                </a:lnTo>
                <a:lnTo>
                  <a:pt x="205073" y="139562"/>
                </a:lnTo>
                <a:lnTo>
                  <a:pt x="201043" y="127756"/>
                </a:lnTo>
                <a:lnTo>
                  <a:pt x="196659" y="116497"/>
                </a:lnTo>
                <a:lnTo>
                  <a:pt x="192043" y="105605"/>
                </a:lnTo>
                <a:lnTo>
                  <a:pt x="186422" y="94956"/>
                </a:lnTo>
                <a:lnTo>
                  <a:pt x="180132" y="84471"/>
                </a:lnTo>
                <a:lnTo>
                  <a:pt x="173397" y="74094"/>
                </a:lnTo>
                <a:lnTo>
                  <a:pt x="168906" y="65483"/>
                </a:lnTo>
                <a:lnTo>
                  <a:pt x="165912" y="58049"/>
                </a:lnTo>
                <a:lnTo>
                  <a:pt x="159925" y="381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48"/>
          <p:cNvSpPr/>
          <p:nvPr/>
        </p:nvSpPr>
        <p:spPr>
          <a:xfrm>
            <a:off x="3610864" y="5379824"/>
            <a:ext cx="259356" cy="22757"/>
          </a:xfrm>
          <a:custGeom>
            <a:avLst/>
            <a:gdLst/>
            <a:ahLst/>
            <a:cxnLst/>
            <a:rect l="0" t="0" r="0" b="0"/>
            <a:pathLst>
              <a:path w="259356" h="22757">
                <a:moveTo>
                  <a:pt x="0" y="22756"/>
                </a:moveTo>
                <a:lnTo>
                  <a:pt x="4050" y="18711"/>
                </a:lnTo>
                <a:lnTo>
                  <a:pt x="6938" y="16673"/>
                </a:lnTo>
                <a:lnTo>
                  <a:pt x="10558" y="14467"/>
                </a:lnTo>
                <a:lnTo>
                  <a:pt x="14667" y="12150"/>
                </a:lnTo>
                <a:lnTo>
                  <a:pt x="18254" y="10606"/>
                </a:lnTo>
                <a:lnTo>
                  <a:pt x="21493" y="9575"/>
                </a:lnTo>
                <a:lnTo>
                  <a:pt x="29894" y="7585"/>
                </a:lnTo>
                <a:lnTo>
                  <a:pt x="44929" y="3878"/>
                </a:lnTo>
                <a:lnTo>
                  <a:pt x="53684" y="2550"/>
                </a:lnTo>
                <a:lnTo>
                  <a:pt x="62911" y="1666"/>
                </a:lnTo>
                <a:lnTo>
                  <a:pt x="72453" y="1076"/>
                </a:lnTo>
                <a:lnTo>
                  <a:pt x="92097" y="420"/>
                </a:lnTo>
                <a:lnTo>
                  <a:pt x="132331" y="0"/>
                </a:lnTo>
                <a:lnTo>
                  <a:pt x="142464" y="812"/>
                </a:lnTo>
                <a:lnTo>
                  <a:pt x="152611" y="2200"/>
                </a:lnTo>
                <a:lnTo>
                  <a:pt x="162765" y="3973"/>
                </a:lnTo>
                <a:lnTo>
                  <a:pt x="172926" y="5154"/>
                </a:lnTo>
                <a:lnTo>
                  <a:pt x="183088" y="5941"/>
                </a:lnTo>
                <a:lnTo>
                  <a:pt x="202574" y="6816"/>
                </a:lnTo>
                <a:lnTo>
                  <a:pt x="226992" y="7309"/>
                </a:lnTo>
                <a:lnTo>
                  <a:pt x="239603" y="7424"/>
                </a:lnTo>
                <a:lnTo>
                  <a:pt x="244492" y="8301"/>
                </a:lnTo>
                <a:lnTo>
                  <a:pt x="248599" y="9733"/>
                </a:lnTo>
                <a:lnTo>
                  <a:pt x="259355" y="15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49"/>
          <p:cNvSpPr/>
          <p:nvPr/>
        </p:nvSpPr>
        <p:spPr>
          <a:xfrm>
            <a:off x="3580352" y="5463540"/>
            <a:ext cx="274611" cy="30388"/>
          </a:xfrm>
          <a:custGeom>
            <a:avLst/>
            <a:gdLst/>
            <a:ahLst/>
            <a:cxnLst/>
            <a:rect l="0" t="0" r="0" b="0"/>
            <a:pathLst>
              <a:path w="274611" h="30388">
                <a:moveTo>
                  <a:pt x="0" y="22860"/>
                </a:moveTo>
                <a:lnTo>
                  <a:pt x="8100" y="22860"/>
                </a:lnTo>
                <a:lnTo>
                  <a:pt x="12180" y="23706"/>
                </a:lnTo>
                <a:lnTo>
                  <a:pt x="16595" y="25118"/>
                </a:lnTo>
                <a:lnTo>
                  <a:pt x="21235" y="26905"/>
                </a:lnTo>
                <a:lnTo>
                  <a:pt x="26870" y="28097"/>
                </a:lnTo>
                <a:lnTo>
                  <a:pt x="33169" y="28891"/>
                </a:lnTo>
                <a:lnTo>
                  <a:pt x="39912" y="29421"/>
                </a:lnTo>
                <a:lnTo>
                  <a:pt x="46949" y="29774"/>
                </a:lnTo>
                <a:lnTo>
                  <a:pt x="61549" y="30166"/>
                </a:lnTo>
                <a:lnTo>
                  <a:pt x="88113" y="30387"/>
                </a:lnTo>
                <a:lnTo>
                  <a:pt x="97730" y="29571"/>
                </a:lnTo>
                <a:lnTo>
                  <a:pt x="107532" y="28181"/>
                </a:lnTo>
                <a:lnTo>
                  <a:pt x="117456" y="26407"/>
                </a:lnTo>
                <a:lnTo>
                  <a:pt x="126615" y="25225"/>
                </a:lnTo>
                <a:lnTo>
                  <a:pt x="135263" y="24437"/>
                </a:lnTo>
                <a:lnTo>
                  <a:pt x="143572" y="23911"/>
                </a:lnTo>
                <a:lnTo>
                  <a:pt x="159584" y="23327"/>
                </a:lnTo>
                <a:lnTo>
                  <a:pt x="167414" y="23172"/>
                </a:lnTo>
                <a:lnTo>
                  <a:pt x="176024" y="22221"/>
                </a:lnTo>
                <a:lnTo>
                  <a:pt x="185154" y="20741"/>
                </a:lnTo>
                <a:lnTo>
                  <a:pt x="194632" y="18907"/>
                </a:lnTo>
                <a:lnTo>
                  <a:pt x="203492" y="16838"/>
                </a:lnTo>
                <a:lnTo>
                  <a:pt x="211942" y="14612"/>
                </a:lnTo>
                <a:lnTo>
                  <a:pt x="220118" y="12282"/>
                </a:lnTo>
                <a:lnTo>
                  <a:pt x="228111" y="10728"/>
                </a:lnTo>
                <a:lnTo>
                  <a:pt x="235983" y="9692"/>
                </a:lnTo>
                <a:lnTo>
                  <a:pt x="249814" y="8541"/>
                </a:lnTo>
                <a:lnTo>
                  <a:pt x="258787" y="8029"/>
                </a:lnTo>
                <a:lnTo>
                  <a:pt x="262366" y="7046"/>
                </a:lnTo>
                <a:lnTo>
                  <a:pt x="265600" y="5544"/>
                </a:lnTo>
                <a:lnTo>
                  <a:pt x="2746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50"/>
          <p:cNvSpPr/>
          <p:nvPr/>
        </p:nvSpPr>
        <p:spPr>
          <a:xfrm>
            <a:off x="3954167" y="5227320"/>
            <a:ext cx="227248" cy="342634"/>
          </a:xfrm>
          <a:custGeom>
            <a:avLst/>
            <a:gdLst/>
            <a:ahLst/>
            <a:cxnLst/>
            <a:rect l="0" t="0" r="0" b="0"/>
            <a:pathLst>
              <a:path w="227248" h="342634">
                <a:moveTo>
                  <a:pt x="83869" y="0"/>
                </a:moveTo>
                <a:lnTo>
                  <a:pt x="83869" y="6561"/>
                </a:lnTo>
                <a:lnTo>
                  <a:pt x="77778" y="13495"/>
                </a:lnTo>
                <a:lnTo>
                  <a:pt x="73252" y="18133"/>
                </a:lnTo>
                <a:lnTo>
                  <a:pt x="71705" y="20556"/>
                </a:lnTo>
                <a:lnTo>
                  <a:pt x="68681" y="28857"/>
                </a:lnTo>
                <a:lnTo>
                  <a:pt x="64970" y="37097"/>
                </a:lnTo>
                <a:lnTo>
                  <a:pt x="58116" y="47210"/>
                </a:lnTo>
                <a:lnTo>
                  <a:pt x="53211" y="55132"/>
                </a:lnTo>
                <a:lnTo>
                  <a:pt x="48207" y="64297"/>
                </a:lnTo>
                <a:lnTo>
                  <a:pt x="43156" y="74015"/>
                </a:lnTo>
                <a:lnTo>
                  <a:pt x="39776" y="78129"/>
                </a:lnTo>
                <a:lnTo>
                  <a:pt x="35827" y="81720"/>
                </a:lnTo>
                <a:lnTo>
                  <a:pt x="31500" y="84960"/>
                </a:lnTo>
                <a:lnTo>
                  <a:pt x="24430" y="93076"/>
                </a:lnTo>
                <a:lnTo>
                  <a:pt x="18464" y="101481"/>
                </a:lnTo>
                <a:lnTo>
                  <a:pt x="12987" y="108038"/>
                </a:lnTo>
                <a:lnTo>
                  <a:pt x="10339" y="110126"/>
                </a:lnTo>
                <a:lnTo>
                  <a:pt x="5138" y="112445"/>
                </a:lnTo>
                <a:lnTo>
                  <a:pt x="3412" y="113910"/>
                </a:lnTo>
                <a:lnTo>
                  <a:pt x="2261" y="115734"/>
                </a:lnTo>
                <a:lnTo>
                  <a:pt x="0" y="121813"/>
                </a:lnTo>
                <a:lnTo>
                  <a:pt x="10581" y="111305"/>
                </a:lnTo>
                <a:lnTo>
                  <a:pt x="15516" y="109764"/>
                </a:lnTo>
                <a:lnTo>
                  <a:pt x="22196" y="108736"/>
                </a:lnTo>
                <a:lnTo>
                  <a:pt x="30040" y="108050"/>
                </a:lnTo>
                <a:lnTo>
                  <a:pt x="37813" y="106747"/>
                </a:lnTo>
                <a:lnTo>
                  <a:pt x="45537" y="105032"/>
                </a:lnTo>
                <a:lnTo>
                  <a:pt x="53228" y="103041"/>
                </a:lnTo>
                <a:lnTo>
                  <a:pt x="60899" y="101714"/>
                </a:lnTo>
                <a:lnTo>
                  <a:pt x="68555" y="100830"/>
                </a:lnTo>
                <a:lnTo>
                  <a:pt x="76202" y="100240"/>
                </a:lnTo>
                <a:lnTo>
                  <a:pt x="82995" y="99847"/>
                </a:lnTo>
                <a:lnTo>
                  <a:pt x="95064" y="99410"/>
                </a:lnTo>
                <a:lnTo>
                  <a:pt x="115438" y="99164"/>
                </a:lnTo>
                <a:lnTo>
                  <a:pt x="122713" y="99976"/>
                </a:lnTo>
                <a:lnTo>
                  <a:pt x="130107" y="101365"/>
                </a:lnTo>
                <a:lnTo>
                  <a:pt x="137578" y="103136"/>
                </a:lnTo>
                <a:lnTo>
                  <a:pt x="144254" y="106011"/>
                </a:lnTo>
                <a:lnTo>
                  <a:pt x="150400" y="109621"/>
                </a:lnTo>
                <a:lnTo>
                  <a:pt x="162597" y="118147"/>
                </a:lnTo>
                <a:lnTo>
                  <a:pt x="176494" y="127582"/>
                </a:lnTo>
                <a:lnTo>
                  <a:pt x="182911" y="132468"/>
                </a:lnTo>
                <a:lnTo>
                  <a:pt x="188885" y="137419"/>
                </a:lnTo>
                <a:lnTo>
                  <a:pt x="194562" y="142413"/>
                </a:lnTo>
                <a:lnTo>
                  <a:pt x="199195" y="148282"/>
                </a:lnTo>
                <a:lnTo>
                  <a:pt x="203132" y="154735"/>
                </a:lnTo>
                <a:lnTo>
                  <a:pt x="206602" y="161577"/>
                </a:lnTo>
                <a:lnTo>
                  <a:pt x="209765" y="168678"/>
                </a:lnTo>
                <a:lnTo>
                  <a:pt x="212720" y="175952"/>
                </a:lnTo>
                <a:lnTo>
                  <a:pt x="215538" y="183342"/>
                </a:lnTo>
                <a:lnTo>
                  <a:pt x="218264" y="191654"/>
                </a:lnTo>
                <a:lnTo>
                  <a:pt x="220930" y="200583"/>
                </a:lnTo>
                <a:lnTo>
                  <a:pt x="223554" y="209922"/>
                </a:lnTo>
                <a:lnTo>
                  <a:pt x="225303" y="218689"/>
                </a:lnTo>
                <a:lnTo>
                  <a:pt x="226469" y="227073"/>
                </a:lnTo>
                <a:lnTo>
                  <a:pt x="227247" y="235202"/>
                </a:lnTo>
                <a:lnTo>
                  <a:pt x="226917" y="243161"/>
                </a:lnTo>
                <a:lnTo>
                  <a:pt x="225851" y="251008"/>
                </a:lnTo>
                <a:lnTo>
                  <a:pt x="224292" y="258779"/>
                </a:lnTo>
                <a:lnTo>
                  <a:pt x="222405" y="266499"/>
                </a:lnTo>
                <a:lnTo>
                  <a:pt x="220300" y="274186"/>
                </a:lnTo>
                <a:lnTo>
                  <a:pt x="218049" y="281851"/>
                </a:lnTo>
                <a:lnTo>
                  <a:pt x="215700" y="288655"/>
                </a:lnTo>
                <a:lnTo>
                  <a:pt x="213287" y="294883"/>
                </a:lnTo>
                <a:lnTo>
                  <a:pt x="210831" y="300729"/>
                </a:lnTo>
                <a:lnTo>
                  <a:pt x="207498" y="306319"/>
                </a:lnTo>
                <a:lnTo>
                  <a:pt x="203580" y="311740"/>
                </a:lnTo>
                <a:lnTo>
                  <a:pt x="199274" y="317047"/>
                </a:lnTo>
                <a:lnTo>
                  <a:pt x="194708" y="322278"/>
                </a:lnTo>
                <a:lnTo>
                  <a:pt x="189969" y="327458"/>
                </a:lnTo>
                <a:lnTo>
                  <a:pt x="185114" y="332606"/>
                </a:lnTo>
                <a:lnTo>
                  <a:pt x="180183" y="336038"/>
                </a:lnTo>
                <a:lnTo>
                  <a:pt x="175200" y="338326"/>
                </a:lnTo>
                <a:lnTo>
                  <a:pt x="170183" y="339850"/>
                </a:lnTo>
                <a:lnTo>
                  <a:pt x="165144" y="340867"/>
                </a:lnTo>
                <a:lnTo>
                  <a:pt x="160088" y="341545"/>
                </a:lnTo>
                <a:lnTo>
                  <a:pt x="155024" y="341997"/>
                </a:lnTo>
                <a:lnTo>
                  <a:pt x="150799" y="342298"/>
                </a:lnTo>
                <a:lnTo>
                  <a:pt x="143844" y="342633"/>
                </a:lnTo>
                <a:lnTo>
                  <a:pt x="139109" y="341028"/>
                </a:lnTo>
                <a:lnTo>
                  <a:pt x="133409" y="338266"/>
                </a:lnTo>
                <a:lnTo>
                  <a:pt x="127066" y="334731"/>
                </a:lnTo>
                <a:lnTo>
                  <a:pt x="121143" y="330681"/>
                </a:lnTo>
                <a:lnTo>
                  <a:pt x="115498" y="326287"/>
                </a:lnTo>
                <a:lnTo>
                  <a:pt x="110040" y="321665"/>
                </a:lnTo>
                <a:lnTo>
                  <a:pt x="104707" y="316890"/>
                </a:lnTo>
                <a:lnTo>
                  <a:pt x="94260" y="307069"/>
                </a:lnTo>
                <a:lnTo>
                  <a:pt x="74799" y="287975"/>
                </a:lnTo>
                <a:lnTo>
                  <a:pt x="70194" y="281730"/>
                </a:lnTo>
                <a:lnTo>
                  <a:pt x="67125" y="275874"/>
                </a:lnTo>
                <a:lnTo>
                  <a:pt x="60984" y="2590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51"/>
          <p:cNvSpPr/>
          <p:nvPr/>
        </p:nvSpPr>
        <p:spPr>
          <a:xfrm>
            <a:off x="3992267" y="5234940"/>
            <a:ext cx="244099" cy="30481"/>
          </a:xfrm>
          <a:custGeom>
            <a:avLst/>
            <a:gdLst/>
            <a:ahLst/>
            <a:cxnLst/>
            <a:rect l="0" t="0" r="0" b="0"/>
            <a:pathLst>
              <a:path w="244099" h="30481">
                <a:moveTo>
                  <a:pt x="0" y="0"/>
                </a:moveTo>
                <a:lnTo>
                  <a:pt x="10617" y="0"/>
                </a:lnTo>
                <a:lnTo>
                  <a:pt x="13011" y="847"/>
                </a:lnTo>
                <a:lnTo>
                  <a:pt x="15454" y="2258"/>
                </a:lnTo>
                <a:lnTo>
                  <a:pt x="17931" y="4045"/>
                </a:lnTo>
                <a:lnTo>
                  <a:pt x="21277" y="5237"/>
                </a:lnTo>
                <a:lnTo>
                  <a:pt x="25202" y="6032"/>
                </a:lnTo>
                <a:lnTo>
                  <a:pt x="29515" y="6561"/>
                </a:lnTo>
                <a:lnTo>
                  <a:pt x="34086" y="7761"/>
                </a:lnTo>
                <a:lnTo>
                  <a:pt x="38827" y="9408"/>
                </a:lnTo>
                <a:lnTo>
                  <a:pt x="43683" y="11351"/>
                </a:lnTo>
                <a:lnTo>
                  <a:pt x="48616" y="12648"/>
                </a:lnTo>
                <a:lnTo>
                  <a:pt x="53600" y="13512"/>
                </a:lnTo>
                <a:lnTo>
                  <a:pt x="58618" y="14088"/>
                </a:lnTo>
                <a:lnTo>
                  <a:pt x="64505" y="15319"/>
                </a:lnTo>
                <a:lnTo>
                  <a:pt x="70973" y="16986"/>
                </a:lnTo>
                <a:lnTo>
                  <a:pt x="77828" y="18944"/>
                </a:lnTo>
                <a:lnTo>
                  <a:pt x="92224" y="23377"/>
                </a:lnTo>
                <a:lnTo>
                  <a:pt x="99622" y="25745"/>
                </a:lnTo>
                <a:lnTo>
                  <a:pt x="107946" y="27323"/>
                </a:lnTo>
                <a:lnTo>
                  <a:pt x="116885" y="28376"/>
                </a:lnTo>
                <a:lnTo>
                  <a:pt x="126234" y="29077"/>
                </a:lnTo>
                <a:lnTo>
                  <a:pt x="135010" y="29544"/>
                </a:lnTo>
                <a:lnTo>
                  <a:pt x="151541" y="30064"/>
                </a:lnTo>
                <a:lnTo>
                  <a:pt x="190568" y="30425"/>
                </a:lnTo>
                <a:lnTo>
                  <a:pt x="244098" y="30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152"/>
          <p:cNvSpPr/>
          <p:nvPr/>
        </p:nvSpPr>
        <p:spPr>
          <a:xfrm>
            <a:off x="4282684" y="5120640"/>
            <a:ext cx="235921" cy="182850"/>
          </a:xfrm>
          <a:custGeom>
            <a:avLst/>
            <a:gdLst/>
            <a:ahLst/>
            <a:cxnLst/>
            <a:rect l="0" t="0" r="0" b="0"/>
            <a:pathLst>
              <a:path w="235921" h="182850">
                <a:moveTo>
                  <a:pt x="98614" y="0"/>
                </a:moveTo>
                <a:lnTo>
                  <a:pt x="98614" y="4045"/>
                </a:lnTo>
                <a:lnTo>
                  <a:pt x="99462" y="5237"/>
                </a:lnTo>
                <a:lnTo>
                  <a:pt x="100874" y="6032"/>
                </a:lnTo>
                <a:lnTo>
                  <a:pt x="102663" y="6561"/>
                </a:lnTo>
                <a:lnTo>
                  <a:pt x="103857" y="7761"/>
                </a:lnTo>
                <a:lnTo>
                  <a:pt x="104652" y="9408"/>
                </a:lnTo>
                <a:lnTo>
                  <a:pt x="105535" y="13495"/>
                </a:lnTo>
                <a:lnTo>
                  <a:pt x="105928" y="18133"/>
                </a:lnTo>
                <a:lnTo>
                  <a:pt x="106102" y="23017"/>
                </a:lnTo>
                <a:lnTo>
                  <a:pt x="106201" y="32785"/>
                </a:lnTo>
                <a:lnTo>
                  <a:pt x="106215" y="37097"/>
                </a:lnTo>
                <a:lnTo>
                  <a:pt x="105377" y="40818"/>
                </a:lnTo>
                <a:lnTo>
                  <a:pt x="103970" y="44145"/>
                </a:lnTo>
                <a:lnTo>
                  <a:pt x="102185" y="47210"/>
                </a:lnTo>
                <a:lnTo>
                  <a:pt x="99300" y="50947"/>
                </a:lnTo>
                <a:lnTo>
                  <a:pt x="95681" y="55131"/>
                </a:lnTo>
                <a:lnTo>
                  <a:pt x="87988" y="63449"/>
                </a:lnTo>
                <a:lnTo>
                  <a:pt x="81742" y="69968"/>
                </a:lnTo>
                <a:lnTo>
                  <a:pt x="69413" y="82444"/>
                </a:lnTo>
                <a:lnTo>
                  <a:pt x="64738" y="86289"/>
                </a:lnTo>
                <a:lnTo>
                  <a:pt x="59927" y="89700"/>
                </a:lnTo>
                <a:lnTo>
                  <a:pt x="55023" y="92820"/>
                </a:lnTo>
                <a:lnTo>
                  <a:pt x="50060" y="96593"/>
                </a:lnTo>
                <a:lnTo>
                  <a:pt x="45056" y="100803"/>
                </a:lnTo>
                <a:lnTo>
                  <a:pt x="35823" y="109148"/>
                </a:lnTo>
                <a:lnTo>
                  <a:pt x="28894" y="115679"/>
                </a:lnTo>
                <a:lnTo>
                  <a:pt x="25012" y="118606"/>
                </a:lnTo>
                <a:lnTo>
                  <a:pt x="20729" y="121405"/>
                </a:lnTo>
                <a:lnTo>
                  <a:pt x="16178" y="124117"/>
                </a:lnTo>
                <a:lnTo>
                  <a:pt x="8862" y="129387"/>
                </a:lnTo>
                <a:lnTo>
                  <a:pt x="5725" y="131978"/>
                </a:lnTo>
                <a:lnTo>
                  <a:pt x="3632" y="134552"/>
                </a:lnTo>
                <a:lnTo>
                  <a:pt x="2238" y="137115"/>
                </a:lnTo>
                <a:lnTo>
                  <a:pt x="689" y="142220"/>
                </a:lnTo>
                <a:lnTo>
                  <a:pt x="0" y="147311"/>
                </a:lnTo>
                <a:lnTo>
                  <a:pt x="664" y="149854"/>
                </a:lnTo>
                <a:lnTo>
                  <a:pt x="3662" y="154937"/>
                </a:lnTo>
                <a:lnTo>
                  <a:pt x="5649" y="156632"/>
                </a:lnTo>
                <a:lnTo>
                  <a:pt x="7820" y="157761"/>
                </a:lnTo>
                <a:lnTo>
                  <a:pt x="13340" y="159863"/>
                </a:lnTo>
                <a:lnTo>
                  <a:pt x="17186" y="161609"/>
                </a:lnTo>
                <a:lnTo>
                  <a:pt x="21445" y="163619"/>
                </a:lnTo>
                <a:lnTo>
                  <a:pt x="27673" y="165806"/>
                </a:lnTo>
                <a:lnTo>
                  <a:pt x="35217" y="168111"/>
                </a:lnTo>
                <a:lnTo>
                  <a:pt x="43636" y="170494"/>
                </a:lnTo>
                <a:lnTo>
                  <a:pt x="52639" y="172083"/>
                </a:lnTo>
                <a:lnTo>
                  <a:pt x="62031" y="173142"/>
                </a:lnTo>
                <a:lnTo>
                  <a:pt x="71683" y="173848"/>
                </a:lnTo>
                <a:lnTo>
                  <a:pt x="81508" y="175165"/>
                </a:lnTo>
                <a:lnTo>
                  <a:pt x="91448" y="176890"/>
                </a:lnTo>
                <a:lnTo>
                  <a:pt x="101465" y="178887"/>
                </a:lnTo>
                <a:lnTo>
                  <a:pt x="111533" y="180218"/>
                </a:lnTo>
                <a:lnTo>
                  <a:pt x="121634" y="181105"/>
                </a:lnTo>
                <a:lnTo>
                  <a:pt x="131760" y="181697"/>
                </a:lnTo>
                <a:lnTo>
                  <a:pt x="149790" y="182354"/>
                </a:lnTo>
                <a:lnTo>
                  <a:pt x="174237" y="182724"/>
                </a:lnTo>
                <a:lnTo>
                  <a:pt x="197179" y="182849"/>
                </a:lnTo>
                <a:lnTo>
                  <a:pt x="201616" y="182013"/>
                </a:lnTo>
                <a:lnTo>
                  <a:pt x="206271" y="180609"/>
                </a:lnTo>
                <a:lnTo>
                  <a:pt x="211068" y="178826"/>
                </a:lnTo>
                <a:lnTo>
                  <a:pt x="215115" y="177637"/>
                </a:lnTo>
                <a:lnTo>
                  <a:pt x="221869" y="176316"/>
                </a:lnTo>
                <a:lnTo>
                  <a:pt x="227698" y="175730"/>
                </a:lnTo>
                <a:lnTo>
                  <a:pt x="235920" y="175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153"/>
          <p:cNvSpPr/>
          <p:nvPr/>
        </p:nvSpPr>
        <p:spPr>
          <a:xfrm>
            <a:off x="4427066" y="5166360"/>
            <a:ext cx="99166" cy="358141"/>
          </a:xfrm>
          <a:custGeom>
            <a:avLst/>
            <a:gdLst/>
            <a:ahLst/>
            <a:cxnLst/>
            <a:rect l="0" t="0" r="0" b="0"/>
            <a:pathLst>
              <a:path w="99166" h="358141">
                <a:moveTo>
                  <a:pt x="99165" y="0"/>
                </a:moveTo>
                <a:lnTo>
                  <a:pt x="95116" y="4045"/>
                </a:lnTo>
                <a:lnTo>
                  <a:pt x="93076" y="6930"/>
                </a:lnTo>
                <a:lnTo>
                  <a:pt x="90868" y="10546"/>
                </a:lnTo>
                <a:lnTo>
                  <a:pt x="85283" y="20428"/>
                </a:lnTo>
                <a:lnTo>
                  <a:pt x="80266" y="30230"/>
                </a:lnTo>
                <a:lnTo>
                  <a:pt x="78091" y="35393"/>
                </a:lnTo>
                <a:lnTo>
                  <a:pt x="75792" y="41376"/>
                </a:lnTo>
                <a:lnTo>
                  <a:pt x="70979" y="54796"/>
                </a:lnTo>
                <a:lnTo>
                  <a:pt x="66014" y="69227"/>
                </a:lnTo>
                <a:lnTo>
                  <a:pt x="63503" y="75785"/>
                </a:lnTo>
                <a:lnTo>
                  <a:pt x="60982" y="81850"/>
                </a:lnTo>
                <a:lnTo>
                  <a:pt x="58453" y="87586"/>
                </a:lnTo>
                <a:lnTo>
                  <a:pt x="55920" y="94798"/>
                </a:lnTo>
                <a:lnTo>
                  <a:pt x="53383" y="102992"/>
                </a:lnTo>
                <a:lnTo>
                  <a:pt x="48305" y="120281"/>
                </a:lnTo>
                <a:lnTo>
                  <a:pt x="43223" y="136432"/>
                </a:lnTo>
                <a:lnTo>
                  <a:pt x="39834" y="145141"/>
                </a:lnTo>
                <a:lnTo>
                  <a:pt x="35879" y="154334"/>
                </a:lnTo>
                <a:lnTo>
                  <a:pt x="31548" y="163849"/>
                </a:lnTo>
                <a:lnTo>
                  <a:pt x="27812" y="172733"/>
                </a:lnTo>
                <a:lnTo>
                  <a:pt x="24474" y="181196"/>
                </a:lnTo>
                <a:lnTo>
                  <a:pt x="21401" y="189377"/>
                </a:lnTo>
                <a:lnTo>
                  <a:pt x="18505" y="198218"/>
                </a:lnTo>
                <a:lnTo>
                  <a:pt x="15727" y="207498"/>
                </a:lnTo>
                <a:lnTo>
                  <a:pt x="13028" y="217072"/>
                </a:lnTo>
                <a:lnTo>
                  <a:pt x="11228" y="225995"/>
                </a:lnTo>
                <a:lnTo>
                  <a:pt x="10028" y="234484"/>
                </a:lnTo>
                <a:lnTo>
                  <a:pt x="9228" y="242683"/>
                </a:lnTo>
                <a:lnTo>
                  <a:pt x="7847" y="251535"/>
                </a:lnTo>
                <a:lnTo>
                  <a:pt x="6079" y="260823"/>
                </a:lnTo>
                <a:lnTo>
                  <a:pt x="4053" y="270402"/>
                </a:lnTo>
                <a:lnTo>
                  <a:pt x="2702" y="279328"/>
                </a:lnTo>
                <a:lnTo>
                  <a:pt x="1801" y="287819"/>
                </a:lnTo>
                <a:lnTo>
                  <a:pt x="1201" y="296019"/>
                </a:lnTo>
                <a:lnTo>
                  <a:pt x="800" y="304026"/>
                </a:lnTo>
                <a:lnTo>
                  <a:pt x="356" y="319696"/>
                </a:lnTo>
                <a:lnTo>
                  <a:pt x="70" y="339132"/>
                </a:lnTo>
                <a:lnTo>
                  <a:pt x="0" y="3581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154"/>
          <p:cNvSpPr/>
          <p:nvPr/>
        </p:nvSpPr>
        <p:spPr>
          <a:xfrm>
            <a:off x="1875078" y="5364481"/>
            <a:ext cx="355108" cy="8019"/>
          </a:xfrm>
          <a:custGeom>
            <a:avLst/>
            <a:gdLst/>
            <a:ahLst/>
            <a:cxnLst/>
            <a:rect l="0" t="0" r="0" b="0"/>
            <a:pathLst>
              <a:path w="355108" h="8019">
                <a:moveTo>
                  <a:pt x="0" y="8018"/>
                </a:moveTo>
                <a:lnTo>
                  <a:pt x="40128" y="7712"/>
                </a:lnTo>
                <a:lnTo>
                  <a:pt x="51889" y="6834"/>
                </a:lnTo>
                <a:lnTo>
                  <a:pt x="63120" y="5403"/>
                </a:lnTo>
                <a:lnTo>
                  <a:pt x="73997" y="3601"/>
                </a:lnTo>
                <a:lnTo>
                  <a:pt x="84639" y="2401"/>
                </a:lnTo>
                <a:lnTo>
                  <a:pt x="95124" y="1600"/>
                </a:lnTo>
                <a:lnTo>
                  <a:pt x="105505" y="1066"/>
                </a:lnTo>
                <a:lnTo>
                  <a:pt x="128339" y="473"/>
                </a:lnTo>
                <a:lnTo>
                  <a:pt x="286065" y="0"/>
                </a:lnTo>
                <a:lnTo>
                  <a:pt x="294670" y="846"/>
                </a:lnTo>
                <a:lnTo>
                  <a:pt x="303797" y="2257"/>
                </a:lnTo>
                <a:lnTo>
                  <a:pt x="313272" y="4044"/>
                </a:lnTo>
                <a:lnTo>
                  <a:pt x="321284" y="5236"/>
                </a:lnTo>
                <a:lnTo>
                  <a:pt x="328320" y="6030"/>
                </a:lnTo>
                <a:lnTo>
                  <a:pt x="339811" y="6913"/>
                </a:lnTo>
                <a:lnTo>
                  <a:pt x="355107" y="76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155"/>
          <p:cNvSpPr/>
          <p:nvPr/>
        </p:nvSpPr>
        <p:spPr>
          <a:xfrm>
            <a:off x="1406354" y="5929552"/>
            <a:ext cx="396660" cy="188959"/>
          </a:xfrm>
          <a:custGeom>
            <a:avLst/>
            <a:gdLst/>
            <a:ahLst/>
            <a:cxnLst/>
            <a:rect l="0" t="0" r="0" b="0"/>
            <a:pathLst>
              <a:path w="396660" h="188959">
                <a:moveTo>
                  <a:pt x="0" y="82629"/>
                </a:moveTo>
                <a:lnTo>
                  <a:pt x="0" y="71277"/>
                </a:lnTo>
                <a:lnTo>
                  <a:pt x="847" y="69134"/>
                </a:lnTo>
                <a:lnTo>
                  <a:pt x="4049" y="64496"/>
                </a:lnTo>
                <a:lnTo>
                  <a:pt x="8297" y="59611"/>
                </a:lnTo>
                <a:lnTo>
                  <a:pt x="13011" y="54618"/>
                </a:lnTo>
                <a:lnTo>
                  <a:pt x="17931" y="49577"/>
                </a:lnTo>
                <a:lnTo>
                  <a:pt x="25203" y="44515"/>
                </a:lnTo>
                <a:lnTo>
                  <a:pt x="34085" y="39442"/>
                </a:lnTo>
                <a:lnTo>
                  <a:pt x="43683" y="34366"/>
                </a:lnTo>
                <a:lnTo>
                  <a:pt x="55860" y="29287"/>
                </a:lnTo>
                <a:lnTo>
                  <a:pt x="69747" y="24207"/>
                </a:lnTo>
                <a:lnTo>
                  <a:pt x="106937" y="11509"/>
                </a:lnTo>
                <a:lnTo>
                  <a:pt x="114517" y="9815"/>
                </a:lnTo>
                <a:lnTo>
                  <a:pt x="122113" y="8686"/>
                </a:lnTo>
                <a:lnTo>
                  <a:pt x="129720" y="7933"/>
                </a:lnTo>
                <a:lnTo>
                  <a:pt x="138181" y="6585"/>
                </a:lnTo>
                <a:lnTo>
                  <a:pt x="147212" y="4840"/>
                </a:lnTo>
                <a:lnTo>
                  <a:pt x="156623" y="2829"/>
                </a:lnTo>
                <a:lnTo>
                  <a:pt x="164592" y="1489"/>
                </a:lnTo>
                <a:lnTo>
                  <a:pt x="171600" y="595"/>
                </a:lnTo>
                <a:lnTo>
                  <a:pt x="177967" y="0"/>
                </a:lnTo>
                <a:lnTo>
                  <a:pt x="189562" y="1596"/>
                </a:lnTo>
                <a:lnTo>
                  <a:pt x="200366" y="4280"/>
                </a:lnTo>
                <a:lnTo>
                  <a:pt x="210818" y="5474"/>
                </a:lnTo>
                <a:lnTo>
                  <a:pt x="221114" y="8262"/>
                </a:lnTo>
                <a:lnTo>
                  <a:pt x="233436" y="12905"/>
                </a:lnTo>
                <a:lnTo>
                  <a:pt x="234447" y="14133"/>
                </a:lnTo>
                <a:lnTo>
                  <a:pt x="235121" y="15798"/>
                </a:lnTo>
                <a:lnTo>
                  <a:pt x="235870" y="19906"/>
                </a:lnTo>
                <a:lnTo>
                  <a:pt x="236203" y="24554"/>
                </a:lnTo>
                <a:lnTo>
                  <a:pt x="235444" y="26979"/>
                </a:lnTo>
                <a:lnTo>
                  <a:pt x="232341" y="31931"/>
                </a:lnTo>
                <a:lnTo>
                  <a:pt x="229480" y="35284"/>
                </a:lnTo>
                <a:lnTo>
                  <a:pt x="225876" y="39212"/>
                </a:lnTo>
                <a:lnTo>
                  <a:pt x="221779" y="43524"/>
                </a:lnTo>
                <a:lnTo>
                  <a:pt x="217353" y="47245"/>
                </a:lnTo>
                <a:lnTo>
                  <a:pt x="212707" y="50573"/>
                </a:lnTo>
                <a:lnTo>
                  <a:pt x="207914" y="53639"/>
                </a:lnTo>
                <a:lnTo>
                  <a:pt x="203024" y="57375"/>
                </a:lnTo>
                <a:lnTo>
                  <a:pt x="198069" y="61559"/>
                </a:lnTo>
                <a:lnTo>
                  <a:pt x="193070" y="66043"/>
                </a:lnTo>
                <a:lnTo>
                  <a:pt x="187195" y="69878"/>
                </a:lnTo>
                <a:lnTo>
                  <a:pt x="180736" y="73281"/>
                </a:lnTo>
                <a:lnTo>
                  <a:pt x="173887" y="76397"/>
                </a:lnTo>
                <a:lnTo>
                  <a:pt x="166778" y="80168"/>
                </a:lnTo>
                <a:lnTo>
                  <a:pt x="159496" y="84375"/>
                </a:lnTo>
                <a:lnTo>
                  <a:pt x="152099" y="88873"/>
                </a:lnTo>
                <a:lnTo>
                  <a:pt x="146320" y="93565"/>
                </a:lnTo>
                <a:lnTo>
                  <a:pt x="141620" y="98385"/>
                </a:lnTo>
                <a:lnTo>
                  <a:pt x="137639" y="103293"/>
                </a:lnTo>
                <a:lnTo>
                  <a:pt x="133290" y="107411"/>
                </a:lnTo>
                <a:lnTo>
                  <a:pt x="128695" y="111004"/>
                </a:lnTo>
                <a:lnTo>
                  <a:pt x="123937" y="114245"/>
                </a:lnTo>
                <a:lnTo>
                  <a:pt x="119917" y="118100"/>
                </a:lnTo>
                <a:lnTo>
                  <a:pt x="116390" y="122363"/>
                </a:lnTo>
                <a:lnTo>
                  <a:pt x="113191" y="126898"/>
                </a:lnTo>
                <a:lnTo>
                  <a:pt x="111058" y="130768"/>
                </a:lnTo>
                <a:lnTo>
                  <a:pt x="109636" y="134195"/>
                </a:lnTo>
                <a:lnTo>
                  <a:pt x="108688" y="137326"/>
                </a:lnTo>
                <a:lnTo>
                  <a:pt x="107635" y="143063"/>
                </a:lnTo>
                <a:lnTo>
                  <a:pt x="107354" y="145778"/>
                </a:lnTo>
                <a:lnTo>
                  <a:pt x="108015" y="148435"/>
                </a:lnTo>
                <a:lnTo>
                  <a:pt x="111008" y="153645"/>
                </a:lnTo>
                <a:lnTo>
                  <a:pt x="117424" y="158782"/>
                </a:lnTo>
                <a:lnTo>
                  <a:pt x="121508" y="161338"/>
                </a:lnTo>
                <a:lnTo>
                  <a:pt x="130567" y="164177"/>
                </a:lnTo>
                <a:lnTo>
                  <a:pt x="141938" y="166286"/>
                </a:lnTo>
                <a:lnTo>
                  <a:pt x="158293" y="170045"/>
                </a:lnTo>
                <a:lnTo>
                  <a:pt x="166553" y="172233"/>
                </a:lnTo>
                <a:lnTo>
                  <a:pt x="182512" y="176922"/>
                </a:lnTo>
                <a:lnTo>
                  <a:pt x="192022" y="178510"/>
                </a:lnTo>
                <a:lnTo>
                  <a:pt x="202600" y="179569"/>
                </a:lnTo>
                <a:lnTo>
                  <a:pt x="213890" y="180276"/>
                </a:lnTo>
                <a:lnTo>
                  <a:pt x="225654" y="181593"/>
                </a:lnTo>
                <a:lnTo>
                  <a:pt x="237735" y="183319"/>
                </a:lnTo>
                <a:lnTo>
                  <a:pt x="250026" y="185315"/>
                </a:lnTo>
                <a:lnTo>
                  <a:pt x="261611" y="186646"/>
                </a:lnTo>
                <a:lnTo>
                  <a:pt x="272725" y="187534"/>
                </a:lnTo>
                <a:lnTo>
                  <a:pt x="283524" y="188125"/>
                </a:lnTo>
                <a:lnTo>
                  <a:pt x="304563" y="188783"/>
                </a:lnTo>
                <a:lnTo>
                  <a:pt x="314920" y="188958"/>
                </a:lnTo>
                <a:lnTo>
                  <a:pt x="324368" y="188228"/>
                </a:lnTo>
                <a:lnTo>
                  <a:pt x="333208" y="186895"/>
                </a:lnTo>
                <a:lnTo>
                  <a:pt x="341645" y="185160"/>
                </a:lnTo>
                <a:lnTo>
                  <a:pt x="349813" y="183156"/>
                </a:lnTo>
                <a:lnTo>
                  <a:pt x="357800" y="180973"/>
                </a:lnTo>
                <a:lnTo>
                  <a:pt x="365668" y="178671"/>
                </a:lnTo>
                <a:lnTo>
                  <a:pt x="376670" y="176114"/>
                </a:lnTo>
                <a:lnTo>
                  <a:pt x="380790" y="175432"/>
                </a:lnTo>
                <a:lnTo>
                  <a:pt x="387629" y="172417"/>
                </a:lnTo>
                <a:lnTo>
                  <a:pt x="396659" y="1664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156"/>
          <p:cNvSpPr/>
          <p:nvPr/>
        </p:nvSpPr>
        <p:spPr>
          <a:xfrm>
            <a:off x="1749759" y="5897880"/>
            <a:ext cx="205816" cy="83793"/>
          </a:xfrm>
          <a:custGeom>
            <a:avLst/>
            <a:gdLst/>
            <a:ahLst/>
            <a:cxnLst/>
            <a:rect l="0" t="0" r="0" b="0"/>
            <a:pathLst>
              <a:path w="205816" h="83793">
                <a:moveTo>
                  <a:pt x="76138" y="0"/>
                </a:moveTo>
                <a:lnTo>
                  <a:pt x="76138" y="11352"/>
                </a:lnTo>
                <a:lnTo>
                  <a:pt x="75291" y="12648"/>
                </a:lnTo>
                <a:lnTo>
                  <a:pt x="73878" y="13512"/>
                </a:lnTo>
                <a:lnTo>
                  <a:pt x="72089" y="14088"/>
                </a:lnTo>
                <a:lnTo>
                  <a:pt x="70048" y="15319"/>
                </a:lnTo>
                <a:lnTo>
                  <a:pt x="67840" y="16986"/>
                </a:lnTo>
                <a:lnTo>
                  <a:pt x="65521" y="18944"/>
                </a:lnTo>
                <a:lnTo>
                  <a:pt x="63127" y="21096"/>
                </a:lnTo>
                <a:lnTo>
                  <a:pt x="58207" y="25745"/>
                </a:lnTo>
                <a:lnTo>
                  <a:pt x="50672" y="33122"/>
                </a:lnTo>
                <a:lnTo>
                  <a:pt x="47295" y="35628"/>
                </a:lnTo>
                <a:lnTo>
                  <a:pt x="43348" y="38146"/>
                </a:lnTo>
                <a:lnTo>
                  <a:pt x="39022" y="40671"/>
                </a:lnTo>
                <a:lnTo>
                  <a:pt x="34443" y="43200"/>
                </a:lnTo>
                <a:lnTo>
                  <a:pt x="24834" y="48269"/>
                </a:lnTo>
                <a:lnTo>
                  <a:pt x="20746" y="50807"/>
                </a:lnTo>
                <a:lnTo>
                  <a:pt x="17174" y="53345"/>
                </a:lnTo>
                <a:lnTo>
                  <a:pt x="13944" y="55883"/>
                </a:lnTo>
                <a:lnTo>
                  <a:pt x="10944" y="57575"/>
                </a:lnTo>
                <a:lnTo>
                  <a:pt x="5350" y="59456"/>
                </a:lnTo>
                <a:lnTo>
                  <a:pt x="3519" y="60804"/>
                </a:lnTo>
                <a:lnTo>
                  <a:pt x="2298" y="62550"/>
                </a:lnTo>
                <a:lnTo>
                  <a:pt x="340" y="67389"/>
                </a:lnTo>
                <a:lnTo>
                  <a:pt x="179" y="68633"/>
                </a:lnTo>
                <a:lnTo>
                  <a:pt x="72" y="70309"/>
                </a:lnTo>
                <a:lnTo>
                  <a:pt x="0" y="72273"/>
                </a:lnTo>
                <a:lnTo>
                  <a:pt x="800" y="73582"/>
                </a:lnTo>
                <a:lnTo>
                  <a:pt x="2181" y="74455"/>
                </a:lnTo>
                <a:lnTo>
                  <a:pt x="3949" y="75036"/>
                </a:lnTo>
                <a:lnTo>
                  <a:pt x="6823" y="75424"/>
                </a:lnTo>
                <a:lnTo>
                  <a:pt x="10434" y="75683"/>
                </a:lnTo>
                <a:lnTo>
                  <a:pt x="14537" y="75856"/>
                </a:lnTo>
                <a:lnTo>
                  <a:pt x="32459" y="76098"/>
                </a:lnTo>
                <a:lnTo>
                  <a:pt x="39391" y="76979"/>
                </a:lnTo>
                <a:lnTo>
                  <a:pt x="46554" y="78413"/>
                </a:lnTo>
                <a:lnTo>
                  <a:pt x="53873" y="80215"/>
                </a:lnTo>
                <a:lnTo>
                  <a:pt x="62142" y="81417"/>
                </a:lnTo>
                <a:lnTo>
                  <a:pt x="71046" y="82218"/>
                </a:lnTo>
                <a:lnTo>
                  <a:pt x="80371" y="82752"/>
                </a:lnTo>
                <a:lnTo>
                  <a:pt x="99773" y="83346"/>
                </a:lnTo>
                <a:lnTo>
                  <a:pt x="148037" y="83779"/>
                </a:lnTo>
                <a:lnTo>
                  <a:pt x="157126" y="83792"/>
                </a:lnTo>
                <a:lnTo>
                  <a:pt x="164880" y="82955"/>
                </a:lnTo>
                <a:lnTo>
                  <a:pt x="171744" y="81550"/>
                </a:lnTo>
                <a:lnTo>
                  <a:pt x="178016" y="79768"/>
                </a:lnTo>
                <a:lnTo>
                  <a:pt x="183044" y="78578"/>
                </a:lnTo>
                <a:lnTo>
                  <a:pt x="187244" y="77785"/>
                </a:lnTo>
                <a:lnTo>
                  <a:pt x="190892" y="77257"/>
                </a:lnTo>
                <a:lnTo>
                  <a:pt x="197205" y="76670"/>
                </a:lnTo>
                <a:lnTo>
                  <a:pt x="205815" y="762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84" name="SMARTInkAnnotation157"/>
          <p:cNvSpPr/>
          <p:nvPr/>
        </p:nvSpPr>
        <p:spPr>
          <a:xfrm>
            <a:off x="1894675" y="5920740"/>
            <a:ext cx="38016" cy="220981"/>
          </a:xfrm>
          <a:custGeom>
            <a:avLst/>
            <a:gdLst/>
            <a:ahLst/>
            <a:cxnLst/>
            <a:rect l="0" t="0" r="0" b="0"/>
            <a:pathLst>
              <a:path w="38016" h="220981">
                <a:moveTo>
                  <a:pt x="38015" y="0"/>
                </a:moveTo>
                <a:lnTo>
                  <a:pt x="38015" y="43638"/>
                </a:lnTo>
                <a:lnTo>
                  <a:pt x="37168" y="48565"/>
                </a:lnTo>
                <a:lnTo>
                  <a:pt x="35755" y="53543"/>
                </a:lnTo>
                <a:lnTo>
                  <a:pt x="33966" y="58555"/>
                </a:lnTo>
                <a:lnTo>
                  <a:pt x="32773" y="64437"/>
                </a:lnTo>
                <a:lnTo>
                  <a:pt x="31978" y="70898"/>
                </a:lnTo>
                <a:lnTo>
                  <a:pt x="31448" y="77746"/>
                </a:lnTo>
                <a:lnTo>
                  <a:pt x="29399" y="84004"/>
                </a:lnTo>
                <a:lnTo>
                  <a:pt x="26338" y="89869"/>
                </a:lnTo>
                <a:lnTo>
                  <a:pt x="22602" y="95473"/>
                </a:lnTo>
                <a:lnTo>
                  <a:pt x="20112" y="101749"/>
                </a:lnTo>
                <a:lnTo>
                  <a:pt x="18452" y="108472"/>
                </a:lnTo>
                <a:lnTo>
                  <a:pt x="17345" y="115495"/>
                </a:lnTo>
                <a:lnTo>
                  <a:pt x="15759" y="122717"/>
                </a:lnTo>
                <a:lnTo>
                  <a:pt x="13855" y="130071"/>
                </a:lnTo>
                <a:lnTo>
                  <a:pt x="11738" y="137514"/>
                </a:lnTo>
                <a:lnTo>
                  <a:pt x="9479" y="144170"/>
                </a:lnTo>
                <a:lnTo>
                  <a:pt x="7125" y="150300"/>
                </a:lnTo>
                <a:lnTo>
                  <a:pt x="4708" y="156080"/>
                </a:lnTo>
                <a:lnTo>
                  <a:pt x="3097" y="161627"/>
                </a:lnTo>
                <a:lnTo>
                  <a:pt x="2023" y="167018"/>
                </a:lnTo>
                <a:lnTo>
                  <a:pt x="1307" y="172306"/>
                </a:lnTo>
                <a:lnTo>
                  <a:pt x="830" y="177524"/>
                </a:lnTo>
                <a:lnTo>
                  <a:pt x="511" y="182696"/>
                </a:lnTo>
                <a:lnTo>
                  <a:pt x="158" y="192112"/>
                </a:lnTo>
                <a:lnTo>
                  <a:pt x="0" y="199119"/>
                </a:lnTo>
                <a:lnTo>
                  <a:pt x="806" y="202172"/>
                </a:lnTo>
                <a:lnTo>
                  <a:pt x="2191" y="205055"/>
                </a:lnTo>
                <a:lnTo>
                  <a:pt x="3962" y="207824"/>
                </a:lnTo>
                <a:lnTo>
                  <a:pt x="5142" y="210516"/>
                </a:lnTo>
                <a:lnTo>
                  <a:pt x="5929" y="213157"/>
                </a:lnTo>
                <a:lnTo>
                  <a:pt x="7503" y="2209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85" name="SMARTInkAnnotation158"/>
          <p:cNvSpPr/>
          <p:nvPr/>
        </p:nvSpPr>
        <p:spPr>
          <a:xfrm>
            <a:off x="1696220" y="5882640"/>
            <a:ext cx="648387" cy="594361"/>
          </a:xfrm>
          <a:custGeom>
            <a:avLst/>
            <a:gdLst/>
            <a:ahLst/>
            <a:cxnLst/>
            <a:rect l="0" t="0" r="0" b="0"/>
            <a:pathLst>
              <a:path w="648387" h="594361">
                <a:moveTo>
                  <a:pt x="648386" y="0"/>
                </a:moveTo>
                <a:lnTo>
                  <a:pt x="648386" y="4045"/>
                </a:lnTo>
                <a:lnTo>
                  <a:pt x="647538" y="5237"/>
                </a:lnTo>
                <a:lnTo>
                  <a:pt x="646126" y="6032"/>
                </a:lnTo>
                <a:lnTo>
                  <a:pt x="644336" y="6561"/>
                </a:lnTo>
                <a:lnTo>
                  <a:pt x="643143" y="7761"/>
                </a:lnTo>
                <a:lnTo>
                  <a:pt x="642348" y="9407"/>
                </a:lnTo>
                <a:lnTo>
                  <a:pt x="640617" y="14341"/>
                </a:lnTo>
                <a:lnTo>
                  <a:pt x="637022" y="22178"/>
                </a:lnTo>
                <a:lnTo>
                  <a:pt x="634030" y="25792"/>
                </a:lnTo>
                <a:lnTo>
                  <a:pt x="621719" y="36617"/>
                </a:lnTo>
                <a:lnTo>
                  <a:pt x="606488" y="54312"/>
                </a:lnTo>
                <a:lnTo>
                  <a:pt x="586248" y="71502"/>
                </a:lnTo>
                <a:lnTo>
                  <a:pt x="571610" y="85119"/>
                </a:lnTo>
                <a:lnTo>
                  <a:pt x="554369" y="99637"/>
                </a:lnTo>
                <a:lnTo>
                  <a:pt x="511627" y="133699"/>
                </a:lnTo>
                <a:lnTo>
                  <a:pt x="500426" y="143320"/>
                </a:lnTo>
                <a:lnTo>
                  <a:pt x="489569" y="153120"/>
                </a:lnTo>
                <a:lnTo>
                  <a:pt x="478941" y="163040"/>
                </a:lnTo>
                <a:lnTo>
                  <a:pt x="467617" y="173040"/>
                </a:lnTo>
                <a:lnTo>
                  <a:pt x="443735" y="193183"/>
                </a:lnTo>
                <a:lnTo>
                  <a:pt x="319900" y="295090"/>
                </a:lnTo>
                <a:lnTo>
                  <a:pt x="305651" y="307640"/>
                </a:lnTo>
                <a:lnTo>
                  <a:pt x="264502" y="345529"/>
                </a:lnTo>
                <a:lnTo>
                  <a:pt x="235368" y="370880"/>
                </a:lnTo>
                <a:lnTo>
                  <a:pt x="220479" y="382719"/>
                </a:lnTo>
                <a:lnTo>
                  <a:pt x="205468" y="394000"/>
                </a:lnTo>
                <a:lnTo>
                  <a:pt x="190375" y="404907"/>
                </a:lnTo>
                <a:lnTo>
                  <a:pt x="176923" y="415565"/>
                </a:lnTo>
                <a:lnTo>
                  <a:pt x="164565" y="426056"/>
                </a:lnTo>
                <a:lnTo>
                  <a:pt x="152935" y="436437"/>
                </a:lnTo>
                <a:lnTo>
                  <a:pt x="128713" y="459261"/>
                </a:lnTo>
                <a:lnTo>
                  <a:pt x="116321" y="471274"/>
                </a:lnTo>
                <a:lnTo>
                  <a:pt x="104669" y="481823"/>
                </a:lnTo>
                <a:lnTo>
                  <a:pt x="93511" y="491395"/>
                </a:lnTo>
                <a:lnTo>
                  <a:pt x="82682" y="500316"/>
                </a:lnTo>
                <a:lnTo>
                  <a:pt x="63870" y="517003"/>
                </a:lnTo>
                <a:lnTo>
                  <a:pt x="47033" y="532886"/>
                </a:lnTo>
                <a:lnTo>
                  <a:pt x="31074" y="548412"/>
                </a:lnTo>
                <a:lnTo>
                  <a:pt x="17766" y="563779"/>
                </a:lnTo>
                <a:lnTo>
                  <a:pt x="7896" y="577382"/>
                </a:lnTo>
                <a:lnTo>
                  <a:pt x="0" y="594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87" name="SMARTInkAnnotation159"/>
          <p:cNvSpPr/>
          <p:nvPr/>
        </p:nvSpPr>
        <p:spPr>
          <a:xfrm>
            <a:off x="2056379" y="6240780"/>
            <a:ext cx="166179" cy="297009"/>
          </a:xfrm>
          <a:custGeom>
            <a:avLst/>
            <a:gdLst/>
            <a:ahLst/>
            <a:cxnLst/>
            <a:rect l="0" t="0" r="0" b="0"/>
            <a:pathLst>
              <a:path w="166179" h="297009">
                <a:moveTo>
                  <a:pt x="143294" y="0"/>
                </a:moveTo>
                <a:lnTo>
                  <a:pt x="143294" y="4045"/>
                </a:lnTo>
                <a:lnTo>
                  <a:pt x="142446" y="5237"/>
                </a:lnTo>
                <a:lnTo>
                  <a:pt x="141033" y="6031"/>
                </a:lnTo>
                <a:lnTo>
                  <a:pt x="136726" y="7306"/>
                </a:lnTo>
                <a:lnTo>
                  <a:pt x="131930" y="11572"/>
                </a:lnTo>
                <a:lnTo>
                  <a:pt x="128937" y="13641"/>
                </a:lnTo>
                <a:lnTo>
                  <a:pt x="125247" y="15867"/>
                </a:lnTo>
                <a:lnTo>
                  <a:pt x="121092" y="18198"/>
                </a:lnTo>
                <a:lnTo>
                  <a:pt x="115779" y="20599"/>
                </a:lnTo>
                <a:lnTo>
                  <a:pt x="109694" y="23046"/>
                </a:lnTo>
                <a:lnTo>
                  <a:pt x="103095" y="25524"/>
                </a:lnTo>
                <a:lnTo>
                  <a:pt x="97001" y="28869"/>
                </a:lnTo>
                <a:lnTo>
                  <a:pt x="91243" y="32792"/>
                </a:lnTo>
                <a:lnTo>
                  <a:pt x="85709" y="37102"/>
                </a:lnTo>
                <a:lnTo>
                  <a:pt x="80324" y="40822"/>
                </a:lnTo>
                <a:lnTo>
                  <a:pt x="75040" y="44147"/>
                </a:lnTo>
                <a:lnTo>
                  <a:pt x="69822" y="47212"/>
                </a:lnTo>
                <a:lnTo>
                  <a:pt x="64648" y="50947"/>
                </a:lnTo>
                <a:lnTo>
                  <a:pt x="59503" y="55131"/>
                </a:lnTo>
                <a:lnTo>
                  <a:pt x="54378" y="59615"/>
                </a:lnTo>
                <a:lnTo>
                  <a:pt x="49267" y="64297"/>
                </a:lnTo>
                <a:lnTo>
                  <a:pt x="39067" y="74014"/>
                </a:lnTo>
                <a:lnTo>
                  <a:pt x="23794" y="89005"/>
                </a:lnTo>
                <a:lnTo>
                  <a:pt x="19554" y="94896"/>
                </a:lnTo>
                <a:lnTo>
                  <a:pt x="15879" y="101364"/>
                </a:lnTo>
                <a:lnTo>
                  <a:pt x="12583" y="108217"/>
                </a:lnTo>
                <a:lnTo>
                  <a:pt x="9537" y="115324"/>
                </a:lnTo>
                <a:lnTo>
                  <a:pt x="6659" y="122603"/>
                </a:lnTo>
                <a:lnTo>
                  <a:pt x="3893" y="129995"/>
                </a:lnTo>
                <a:lnTo>
                  <a:pt x="2049" y="136617"/>
                </a:lnTo>
                <a:lnTo>
                  <a:pt x="819" y="142724"/>
                </a:lnTo>
                <a:lnTo>
                  <a:pt x="0" y="148489"/>
                </a:lnTo>
                <a:lnTo>
                  <a:pt x="301" y="154027"/>
                </a:lnTo>
                <a:lnTo>
                  <a:pt x="1349" y="159412"/>
                </a:lnTo>
                <a:lnTo>
                  <a:pt x="2895" y="164695"/>
                </a:lnTo>
                <a:lnTo>
                  <a:pt x="5621" y="170757"/>
                </a:lnTo>
                <a:lnTo>
                  <a:pt x="9134" y="177338"/>
                </a:lnTo>
                <a:lnTo>
                  <a:pt x="13171" y="184265"/>
                </a:lnTo>
                <a:lnTo>
                  <a:pt x="18405" y="190577"/>
                </a:lnTo>
                <a:lnTo>
                  <a:pt x="24437" y="196478"/>
                </a:lnTo>
                <a:lnTo>
                  <a:pt x="31001" y="202106"/>
                </a:lnTo>
                <a:lnTo>
                  <a:pt x="37072" y="207550"/>
                </a:lnTo>
                <a:lnTo>
                  <a:pt x="48338" y="218116"/>
                </a:lnTo>
                <a:lnTo>
                  <a:pt x="54563" y="221611"/>
                </a:lnTo>
                <a:lnTo>
                  <a:pt x="61256" y="223941"/>
                </a:lnTo>
                <a:lnTo>
                  <a:pt x="68260" y="225494"/>
                </a:lnTo>
                <a:lnTo>
                  <a:pt x="74625" y="227376"/>
                </a:lnTo>
                <a:lnTo>
                  <a:pt x="80563" y="229477"/>
                </a:lnTo>
                <a:lnTo>
                  <a:pt x="86217" y="231725"/>
                </a:lnTo>
                <a:lnTo>
                  <a:pt x="91682" y="233224"/>
                </a:lnTo>
                <a:lnTo>
                  <a:pt x="97020" y="234222"/>
                </a:lnTo>
                <a:lnTo>
                  <a:pt x="102274" y="234888"/>
                </a:lnTo>
                <a:lnTo>
                  <a:pt x="107471" y="234485"/>
                </a:lnTo>
                <a:lnTo>
                  <a:pt x="112631" y="233371"/>
                </a:lnTo>
                <a:lnTo>
                  <a:pt x="117766" y="231780"/>
                </a:lnTo>
                <a:lnTo>
                  <a:pt x="122038" y="229873"/>
                </a:lnTo>
                <a:lnTo>
                  <a:pt x="125733" y="227756"/>
                </a:lnTo>
                <a:lnTo>
                  <a:pt x="129044" y="225497"/>
                </a:lnTo>
                <a:lnTo>
                  <a:pt x="131251" y="223145"/>
                </a:lnTo>
                <a:lnTo>
                  <a:pt x="132722" y="220730"/>
                </a:lnTo>
                <a:lnTo>
                  <a:pt x="133703" y="218273"/>
                </a:lnTo>
                <a:lnTo>
                  <a:pt x="134794" y="211029"/>
                </a:lnTo>
                <a:lnTo>
                  <a:pt x="135278" y="202163"/>
                </a:lnTo>
                <a:lnTo>
                  <a:pt x="135551" y="188500"/>
                </a:lnTo>
                <a:lnTo>
                  <a:pt x="135614" y="181709"/>
                </a:lnTo>
                <a:lnTo>
                  <a:pt x="134784" y="178712"/>
                </a:lnTo>
                <a:lnTo>
                  <a:pt x="131601" y="173125"/>
                </a:lnTo>
                <a:lnTo>
                  <a:pt x="128718" y="170450"/>
                </a:lnTo>
                <a:lnTo>
                  <a:pt x="125101" y="167820"/>
                </a:lnTo>
                <a:lnTo>
                  <a:pt x="120994" y="165220"/>
                </a:lnTo>
                <a:lnTo>
                  <a:pt x="117409" y="163486"/>
                </a:lnTo>
                <a:lnTo>
                  <a:pt x="114172" y="162332"/>
                </a:lnTo>
                <a:lnTo>
                  <a:pt x="111165" y="161561"/>
                </a:lnTo>
                <a:lnTo>
                  <a:pt x="108314" y="161894"/>
                </a:lnTo>
                <a:lnTo>
                  <a:pt x="105565" y="162963"/>
                </a:lnTo>
                <a:lnTo>
                  <a:pt x="102885" y="164522"/>
                </a:lnTo>
                <a:lnTo>
                  <a:pt x="100251" y="166408"/>
                </a:lnTo>
                <a:lnTo>
                  <a:pt x="95064" y="170761"/>
                </a:lnTo>
                <a:lnTo>
                  <a:pt x="89933" y="175518"/>
                </a:lnTo>
                <a:lnTo>
                  <a:pt x="87379" y="177972"/>
                </a:lnTo>
                <a:lnTo>
                  <a:pt x="84828" y="182148"/>
                </a:lnTo>
                <a:lnTo>
                  <a:pt x="82280" y="187472"/>
                </a:lnTo>
                <a:lnTo>
                  <a:pt x="79733" y="193561"/>
                </a:lnTo>
                <a:lnTo>
                  <a:pt x="78036" y="199315"/>
                </a:lnTo>
                <a:lnTo>
                  <a:pt x="76904" y="204843"/>
                </a:lnTo>
                <a:lnTo>
                  <a:pt x="76150" y="210222"/>
                </a:lnTo>
                <a:lnTo>
                  <a:pt x="76494" y="216348"/>
                </a:lnTo>
                <a:lnTo>
                  <a:pt x="77572" y="222972"/>
                </a:lnTo>
                <a:lnTo>
                  <a:pt x="79138" y="229929"/>
                </a:lnTo>
                <a:lnTo>
                  <a:pt x="81029" y="236258"/>
                </a:lnTo>
                <a:lnTo>
                  <a:pt x="83137" y="242172"/>
                </a:lnTo>
                <a:lnTo>
                  <a:pt x="85391" y="247809"/>
                </a:lnTo>
                <a:lnTo>
                  <a:pt x="88588" y="253259"/>
                </a:lnTo>
                <a:lnTo>
                  <a:pt x="92414" y="258586"/>
                </a:lnTo>
                <a:lnTo>
                  <a:pt x="96661" y="263831"/>
                </a:lnTo>
                <a:lnTo>
                  <a:pt x="101187" y="269021"/>
                </a:lnTo>
                <a:lnTo>
                  <a:pt x="105899" y="274173"/>
                </a:lnTo>
                <a:lnTo>
                  <a:pt x="118370" y="287259"/>
                </a:lnTo>
                <a:lnTo>
                  <a:pt x="121593" y="290566"/>
                </a:lnTo>
                <a:lnTo>
                  <a:pt x="125436" y="292771"/>
                </a:lnTo>
                <a:lnTo>
                  <a:pt x="129694" y="294240"/>
                </a:lnTo>
                <a:lnTo>
                  <a:pt x="134227" y="295220"/>
                </a:lnTo>
                <a:lnTo>
                  <a:pt x="138097" y="295874"/>
                </a:lnTo>
                <a:lnTo>
                  <a:pt x="141524" y="296309"/>
                </a:lnTo>
                <a:lnTo>
                  <a:pt x="144657" y="296599"/>
                </a:lnTo>
                <a:lnTo>
                  <a:pt x="147592" y="296793"/>
                </a:lnTo>
                <a:lnTo>
                  <a:pt x="150398" y="296922"/>
                </a:lnTo>
                <a:lnTo>
                  <a:pt x="153114" y="297008"/>
                </a:lnTo>
                <a:lnTo>
                  <a:pt x="155774" y="296219"/>
                </a:lnTo>
                <a:lnTo>
                  <a:pt x="158394" y="294846"/>
                </a:lnTo>
                <a:lnTo>
                  <a:pt x="166178" y="289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88" name="SMARTInkAnnotation160"/>
          <p:cNvSpPr/>
          <p:nvPr/>
        </p:nvSpPr>
        <p:spPr>
          <a:xfrm>
            <a:off x="2331341" y="6278880"/>
            <a:ext cx="168830" cy="279950"/>
          </a:xfrm>
          <a:custGeom>
            <a:avLst/>
            <a:gdLst/>
            <a:ahLst/>
            <a:cxnLst/>
            <a:rect l="0" t="0" r="0" b="0"/>
            <a:pathLst>
              <a:path w="168830" h="279950">
                <a:moveTo>
                  <a:pt x="165826" y="0"/>
                </a:moveTo>
                <a:lnTo>
                  <a:pt x="114829" y="50943"/>
                </a:lnTo>
                <a:lnTo>
                  <a:pt x="108943" y="55975"/>
                </a:lnTo>
                <a:lnTo>
                  <a:pt x="102477" y="61024"/>
                </a:lnTo>
                <a:lnTo>
                  <a:pt x="95624" y="66082"/>
                </a:lnTo>
                <a:lnTo>
                  <a:pt x="88513" y="71995"/>
                </a:lnTo>
                <a:lnTo>
                  <a:pt x="81229" y="78477"/>
                </a:lnTo>
                <a:lnTo>
                  <a:pt x="66355" y="92452"/>
                </a:lnTo>
                <a:lnTo>
                  <a:pt x="51269" y="107129"/>
                </a:lnTo>
                <a:lnTo>
                  <a:pt x="44534" y="114600"/>
                </a:lnTo>
                <a:lnTo>
                  <a:pt x="38349" y="122120"/>
                </a:lnTo>
                <a:lnTo>
                  <a:pt x="32530" y="129673"/>
                </a:lnTo>
                <a:lnTo>
                  <a:pt x="26956" y="138096"/>
                </a:lnTo>
                <a:lnTo>
                  <a:pt x="21545" y="147097"/>
                </a:lnTo>
                <a:lnTo>
                  <a:pt x="16242" y="156485"/>
                </a:lnTo>
                <a:lnTo>
                  <a:pt x="11860" y="165284"/>
                </a:lnTo>
                <a:lnTo>
                  <a:pt x="8090" y="173689"/>
                </a:lnTo>
                <a:lnTo>
                  <a:pt x="4729" y="181833"/>
                </a:lnTo>
                <a:lnTo>
                  <a:pt x="2489" y="189802"/>
                </a:lnTo>
                <a:lnTo>
                  <a:pt x="996" y="197655"/>
                </a:lnTo>
                <a:lnTo>
                  <a:pt x="0" y="205430"/>
                </a:lnTo>
                <a:lnTo>
                  <a:pt x="184" y="213153"/>
                </a:lnTo>
                <a:lnTo>
                  <a:pt x="1154" y="220842"/>
                </a:lnTo>
                <a:lnTo>
                  <a:pt x="2648" y="228508"/>
                </a:lnTo>
                <a:lnTo>
                  <a:pt x="4492" y="235313"/>
                </a:lnTo>
                <a:lnTo>
                  <a:pt x="6569" y="241542"/>
                </a:lnTo>
                <a:lnTo>
                  <a:pt x="8801" y="247388"/>
                </a:lnTo>
                <a:lnTo>
                  <a:pt x="11984" y="252979"/>
                </a:lnTo>
                <a:lnTo>
                  <a:pt x="15801" y="258399"/>
                </a:lnTo>
                <a:lnTo>
                  <a:pt x="20041" y="263706"/>
                </a:lnTo>
                <a:lnTo>
                  <a:pt x="24563" y="268091"/>
                </a:lnTo>
                <a:lnTo>
                  <a:pt x="29272" y="271861"/>
                </a:lnTo>
                <a:lnTo>
                  <a:pt x="34107" y="275221"/>
                </a:lnTo>
                <a:lnTo>
                  <a:pt x="40721" y="277461"/>
                </a:lnTo>
                <a:lnTo>
                  <a:pt x="48520" y="278954"/>
                </a:lnTo>
                <a:lnTo>
                  <a:pt x="57110" y="279949"/>
                </a:lnTo>
                <a:lnTo>
                  <a:pt x="65379" y="279766"/>
                </a:lnTo>
                <a:lnTo>
                  <a:pt x="73435" y="278798"/>
                </a:lnTo>
                <a:lnTo>
                  <a:pt x="81348" y="277305"/>
                </a:lnTo>
                <a:lnTo>
                  <a:pt x="89166" y="274618"/>
                </a:lnTo>
                <a:lnTo>
                  <a:pt x="96920" y="271131"/>
                </a:lnTo>
                <a:lnTo>
                  <a:pt x="104633" y="267114"/>
                </a:lnTo>
                <a:lnTo>
                  <a:pt x="112317" y="261897"/>
                </a:lnTo>
                <a:lnTo>
                  <a:pt x="119982" y="255878"/>
                </a:lnTo>
                <a:lnTo>
                  <a:pt x="127636" y="249325"/>
                </a:lnTo>
                <a:lnTo>
                  <a:pt x="134433" y="241570"/>
                </a:lnTo>
                <a:lnTo>
                  <a:pt x="140660" y="233014"/>
                </a:lnTo>
                <a:lnTo>
                  <a:pt x="146506" y="223922"/>
                </a:lnTo>
                <a:lnTo>
                  <a:pt x="151251" y="214475"/>
                </a:lnTo>
                <a:lnTo>
                  <a:pt x="155262" y="204790"/>
                </a:lnTo>
                <a:lnTo>
                  <a:pt x="158783" y="194947"/>
                </a:lnTo>
                <a:lnTo>
                  <a:pt x="161978" y="184998"/>
                </a:lnTo>
                <a:lnTo>
                  <a:pt x="164956" y="174979"/>
                </a:lnTo>
                <a:lnTo>
                  <a:pt x="167789" y="164913"/>
                </a:lnTo>
                <a:lnTo>
                  <a:pt x="168829" y="155661"/>
                </a:lnTo>
                <a:lnTo>
                  <a:pt x="168676" y="146955"/>
                </a:lnTo>
                <a:lnTo>
                  <a:pt x="167726" y="138610"/>
                </a:lnTo>
                <a:lnTo>
                  <a:pt x="167093" y="130506"/>
                </a:lnTo>
                <a:lnTo>
                  <a:pt x="166670" y="122565"/>
                </a:lnTo>
                <a:lnTo>
                  <a:pt x="166389" y="114730"/>
                </a:lnTo>
                <a:lnTo>
                  <a:pt x="165354" y="106967"/>
                </a:lnTo>
                <a:lnTo>
                  <a:pt x="163816" y="99251"/>
                </a:lnTo>
                <a:lnTo>
                  <a:pt x="161943" y="91568"/>
                </a:lnTo>
                <a:lnTo>
                  <a:pt x="159847" y="85598"/>
                </a:lnTo>
                <a:lnTo>
                  <a:pt x="157603" y="80772"/>
                </a:lnTo>
                <a:lnTo>
                  <a:pt x="155258" y="76708"/>
                </a:lnTo>
                <a:lnTo>
                  <a:pt x="152000" y="73152"/>
                </a:lnTo>
                <a:lnTo>
                  <a:pt x="148133" y="69934"/>
                </a:lnTo>
                <a:lnTo>
                  <a:pt x="143860" y="66943"/>
                </a:lnTo>
                <a:lnTo>
                  <a:pt x="140164" y="64948"/>
                </a:lnTo>
                <a:lnTo>
                  <a:pt x="136852" y="63619"/>
                </a:lnTo>
                <a:lnTo>
                  <a:pt x="127686" y="609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89" name="SMARTInkAnnotation161"/>
          <p:cNvSpPr/>
          <p:nvPr/>
        </p:nvSpPr>
        <p:spPr>
          <a:xfrm>
            <a:off x="2672612" y="6088380"/>
            <a:ext cx="244099" cy="45721"/>
          </a:xfrm>
          <a:custGeom>
            <a:avLst/>
            <a:gdLst/>
            <a:ahLst/>
            <a:cxnLst/>
            <a:rect l="0" t="0" r="0" b="0"/>
            <a:pathLst>
              <a:path w="244099" h="45721">
                <a:moveTo>
                  <a:pt x="0" y="45720"/>
                </a:moveTo>
                <a:lnTo>
                  <a:pt x="0" y="39159"/>
                </a:lnTo>
                <a:lnTo>
                  <a:pt x="848" y="38806"/>
                </a:lnTo>
                <a:lnTo>
                  <a:pt x="8298" y="38239"/>
                </a:lnTo>
                <a:lnTo>
                  <a:pt x="15455" y="38141"/>
                </a:lnTo>
                <a:lnTo>
                  <a:pt x="33565" y="38108"/>
                </a:lnTo>
                <a:lnTo>
                  <a:pt x="39328" y="37259"/>
                </a:lnTo>
                <a:lnTo>
                  <a:pt x="44865" y="35847"/>
                </a:lnTo>
                <a:lnTo>
                  <a:pt x="50252" y="34057"/>
                </a:lnTo>
                <a:lnTo>
                  <a:pt x="55538" y="32865"/>
                </a:lnTo>
                <a:lnTo>
                  <a:pt x="60757" y="32070"/>
                </a:lnTo>
                <a:lnTo>
                  <a:pt x="65931" y="31541"/>
                </a:lnTo>
                <a:lnTo>
                  <a:pt x="71924" y="30340"/>
                </a:lnTo>
                <a:lnTo>
                  <a:pt x="78462" y="28694"/>
                </a:lnTo>
                <a:lnTo>
                  <a:pt x="85363" y="26748"/>
                </a:lnTo>
                <a:lnTo>
                  <a:pt x="91659" y="25453"/>
                </a:lnTo>
                <a:lnTo>
                  <a:pt x="97551" y="24588"/>
                </a:lnTo>
                <a:lnTo>
                  <a:pt x="103174" y="24012"/>
                </a:lnTo>
                <a:lnTo>
                  <a:pt x="109466" y="22781"/>
                </a:lnTo>
                <a:lnTo>
                  <a:pt x="116203" y="21114"/>
                </a:lnTo>
                <a:lnTo>
                  <a:pt x="123237" y="19157"/>
                </a:lnTo>
                <a:lnTo>
                  <a:pt x="130469" y="17850"/>
                </a:lnTo>
                <a:lnTo>
                  <a:pt x="137833" y="16980"/>
                </a:lnTo>
                <a:lnTo>
                  <a:pt x="145285" y="16401"/>
                </a:lnTo>
                <a:lnTo>
                  <a:pt x="151948" y="15167"/>
                </a:lnTo>
                <a:lnTo>
                  <a:pt x="158086" y="13498"/>
                </a:lnTo>
                <a:lnTo>
                  <a:pt x="163872" y="11539"/>
                </a:lnTo>
                <a:lnTo>
                  <a:pt x="170273" y="10233"/>
                </a:lnTo>
                <a:lnTo>
                  <a:pt x="177082" y="9362"/>
                </a:lnTo>
                <a:lnTo>
                  <a:pt x="184165" y="8782"/>
                </a:lnTo>
                <a:lnTo>
                  <a:pt x="190582" y="7548"/>
                </a:lnTo>
                <a:lnTo>
                  <a:pt x="196555" y="5879"/>
                </a:lnTo>
                <a:lnTo>
                  <a:pt x="202232" y="3919"/>
                </a:lnTo>
                <a:lnTo>
                  <a:pt x="206864" y="2613"/>
                </a:lnTo>
                <a:lnTo>
                  <a:pt x="210800" y="1742"/>
                </a:lnTo>
                <a:lnTo>
                  <a:pt x="214271" y="1161"/>
                </a:lnTo>
                <a:lnTo>
                  <a:pt x="219128" y="774"/>
                </a:lnTo>
                <a:lnTo>
                  <a:pt x="224909" y="516"/>
                </a:lnTo>
                <a:lnTo>
                  <a:pt x="24409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93" name="SMARTInkAnnotation162"/>
          <p:cNvSpPr/>
          <p:nvPr/>
        </p:nvSpPr>
        <p:spPr>
          <a:xfrm>
            <a:off x="2695496" y="6217923"/>
            <a:ext cx="228843" cy="15238"/>
          </a:xfrm>
          <a:custGeom>
            <a:avLst/>
            <a:gdLst/>
            <a:ahLst/>
            <a:cxnLst/>
            <a:rect l="0" t="0" r="0" b="0"/>
            <a:pathLst>
              <a:path w="228843" h="15238">
                <a:moveTo>
                  <a:pt x="0" y="15237"/>
                </a:moveTo>
                <a:lnTo>
                  <a:pt x="22727" y="15237"/>
                </a:lnTo>
                <a:lnTo>
                  <a:pt x="26169" y="14391"/>
                </a:lnTo>
                <a:lnTo>
                  <a:pt x="29312" y="12979"/>
                </a:lnTo>
                <a:lnTo>
                  <a:pt x="32255" y="11193"/>
                </a:lnTo>
                <a:lnTo>
                  <a:pt x="35912" y="10001"/>
                </a:lnTo>
                <a:lnTo>
                  <a:pt x="40045" y="9206"/>
                </a:lnTo>
                <a:lnTo>
                  <a:pt x="44496" y="8677"/>
                </a:lnTo>
                <a:lnTo>
                  <a:pt x="50006" y="8324"/>
                </a:lnTo>
                <a:lnTo>
                  <a:pt x="56221" y="8088"/>
                </a:lnTo>
                <a:lnTo>
                  <a:pt x="62908" y="7931"/>
                </a:lnTo>
                <a:lnTo>
                  <a:pt x="69061" y="6980"/>
                </a:lnTo>
                <a:lnTo>
                  <a:pt x="74858" y="5499"/>
                </a:lnTo>
                <a:lnTo>
                  <a:pt x="80417" y="3665"/>
                </a:lnTo>
                <a:lnTo>
                  <a:pt x="85819" y="2442"/>
                </a:lnTo>
                <a:lnTo>
                  <a:pt x="91115" y="1627"/>
                </a:lnTo>
                <a:lnTo>
                  <a:pt x="96342" y="1085"/>
                </a:lnTo>
                <a:lnTo>
                  <a:pt x="102368" y="722"/>
                </a:lnTo>
                <a:lnTo>
                  <a:pt x="115845" y="319"/>
                </a:lnTo>
                <a:lnTo>
                  <a:pt x="146712" y="40"/>
                </a:lnTo>
                <a:lnTo>
                  <a:pt x="187817" y="0"/>
                </a:lnTo>
                <a:lnTo>
                  <a:pt x="193864" y="846"/>
                </a:lnTo>
                <a:lnTo>
                  <a:pt x="200438" y="2257"/>
                </a:lnTo>
                <a:lnTo>
                  <a:pt x="207363" y="4043"/>
                </a:lnTo>
                <a:lnTo>
                  <a:pt x="212828" y="5235"/>
                </a:lnTo>
                <a:lnTo>
                  <a:pt x="217319" y="6029"/>
                </a:lnTo>
                <a:lnTo>
                  <a:pt x="228842" y="7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94" name="SMARTInkAnnotation163"/>
          <p:cNvSpPr/>
          <p:nvPr/>
        </p:nvSpPr>
        <p:spPr>
          <a:xfrm>
            <a:off x="3084537" y="6073141"/>
            <a:ext cx="213578" cy="68571"/>
          </a:xfrm>
          <a:custGeom>
            <a:avLst/>
            <a:gdLst/>
            <a:ahLst/>
            <a:cxnLst/>
            <a:rect l="0" t="0" r="0" b="0"/>
            <a:pathLst>
              <a:path w="213578" h="68571">
                <a:moveTo>
                  <a:pt x="38131" y="0"/>
                </a:moveTo>
                <a:lnTo>
                  <a:pt x="38131" y="6560"/>
                </a:lnTo>
                <a:lnTo>
                  <a:pt x="37283" y="6913"/>
                </a:lnTo>
                <a:lnTo>
                  <a:pt x="34082" y="7306"/>
                </a:lnTo>
                <a:lnTo>
                  <a:pt x="32889" y="8257"/>
                </a:lnTo>
                <a:lnTo>
                  <a:pt x="32093" y="9738"/>
                </a:lnTo>
                <a:lnTo>
                  <a:pt x="30817" y="14153"/>
                </a:lnTo>
                <a:lnTo>
                  <a:pt x="29865" y="15362"/>
                </a:lnTo>
                <a:lnTo>
                  <a:pt x="28382" y="17014"/>
                </a:lnTo>
                <a:lnTo>
                  <a:pt x="23963" y="21706"/>
                </a:lnTo>
                <a:lnTo>
                  <a:pt x="12353" y="33364"/>
                </a:lnTo>
                <a:lnTo>
                  <a:pt x="10775" y="35789"/>
                </a:lnTo>
                <a:lnTo>
                  <a:pt x="9722" y="38253"/>
                </a:lnTo>
                <a:lnTo>
                  <a:pt x="9021" y="40742"/>
                </a:lnTo>
                <a:lnTo>
                  <a:pt x="7706" y="43248"/>
                </a:lnTo>
                <a:lnTo>
                  <a:pt x="5982" y="45765"/>
                </a:lnTo>
                <a:lnTo>
                  <a:pt x="1174" y="51843"/>
                </a:lnTo>
                <a:lnTo>
                  <a:pt x="780" y="53189"/>
                </a:lnTo>
                <a:lnTo>
                  <a:pt x="517" y="54933"/>
                </a:lnTo>
                <a:lnTo>
                  <a:pt x="94" y="59769"/>
                </a:lnTo>
                <a:lnTo>
                  <a:pt x="37" y="62688"/>
                </a:lnTo>
                <a:lnTo>
                  <a:pt x="0" y="67416"/>
                </a:lnTo>
                <a:lnTo>
                  <a:pt x="844" y="67804"/>
                </a:lnTo>
                <a:lnTo>
                  <a:pt x="6082" y="68350"/>
                </a:lnTo>
                <a:lnTo>
                  <a:pt x="10609" y="68478"/>
                </a:lnTo>
                <a:lnTo>
                  <a:pt x="36074" y="68570"/>
                </a:lnTo>
                <a:lnTo>
                  <a:pt x="41845" y="67727"/>
                </a:lnTo>
                <a:lnTo>
                  <a:pt x="48235" y="66318"/>
                </a:lnTo>
                <a:lnTo>
                  <a:pt x="55037" y="64532"/>
                </a:lnTo>
                <a:lnTo>
                  <a:pt x="61268" y="62494"/>
                </a:lnTo>
                <a:lnTo>
                  <a:pt x="67117" y="60289"/>
                </a:lnTo>
                <a:lnTo>
                  <a:pt x="72711" y="57973"/>
                </a:lnTo>
                <a:lnTo>
                  <a:pt x="78135" y="55582"/>
                </a:lnTo>
                <a:lnTo>
                  <a:pt x="88683" y="50667"/>
                </a:lnTo>
                <a:lnTo>
                  <a:pt x="94717" y="49018"/>
                </a:lnTo>
                <a:lnTo>
                  <a:pt x="101281" y="47918"/>
                </a:lnTo>
                <a:lnTo>
                  <a:pt x="108201" y="47186"/>
                </a:lnTo>
                <a:lnTo>
                  <a:pt x="113662" y="45850"/>
                </a:lnTo>
                <a:lnTo>
                  <a:pt x="118149" y="44114"/>
                </a:lnTo>
                <a:lnTo>
                  <a:pt x="121988" y="42109"/>
                </a:lnTo>
                <a:lnTo>
                  <a:pt x="126243" y="40773"/>
                </a:lnTo>
                <a:lnTo>
                  <a:pt x="130775" y="39881"/>
                </a:lnTo>
                <a:lnTo>
                  <a:pt x="135491" y="39287"/>
                </a:lnTo>
                <a:lnTo>
                  <a:pt x="139483" y="38892"/>
                </a:lnTo>
                <a:lnTo>
                  <a:pt x="142992" y="38627"/>
                </a:lnTo>
                <a:lnTo>
                  <a:pt x="149151" y="38334"/>
                </a:lnTo>
                <a:lnTo>
                  <a:pt x="154713" y="38203"/>
                </a:lnTo>
                <a:lnTo>
                  <a:pt x="178715" y="38103"/>
                </a:lnTo>
                <a:lnTo>
                  <a:pt x="181013" y="38948"/>
                </a:lnTo>
                <a:lnTo>
                  <a:pt x="183391" y="40358"/>
                </a:lnTo>
                <a:lnTo>
                  <a:pt x="185825" y="42145"/>
                </a:lnTo>
                <a:lnTo>
                  <a:pt x="190789" y="44132"/>
                </a:lnTo>
                <a:lnTo>
                  <a:pt x="193300" y="44661"/>
                </a:lnTo>
                <a:lnTo>
                  <a:pt x="195821" y="46707"/>
                </a:lnTo>
                <a:lnTo>
                  <a:pt x="198349" y="49764"/>
                </a:lnTo>
                <a:lnTo>
                  <a:pt x="204448" y="58748"/>
                </a:lnTo>
                <a:lnTo>
                  <a:pt x="205795" y="59485"/>
                </a:lnTo>
                <a:lnTo>
                  <a:pt x="207541" y="59977"/>
                </a:lnTo>
                <a:lnTo>
                  <a:pt x="213577" y="609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95" name="SMARTInkAnnotation164"/>
          <p:cNvSpPr/>
          <p:nvPr/>
        </p:nvSpPr>
        <p:spPr>
          <a:xfrm>
            <a:off x="3253015" y="6004560"/>
            <a:ext cx="106124" cy="320041"/>
          </a:xfrm>
          <a:custGeom>
            <a:avLst/>
            <a:gdLst/>
            <a:ahLst/>
            <a:cxnLst/>
            <a:rect l="0" t="0" r="0" b="0"/>
            <a:pathLst>
              <a:path w="106124" h="320041">
                <a:moveTo>
                  <a:pt x="106123" y="0"/>
                </a:moveTo>
                <a:lnTo>
                  <a:pt x="106123" y="6561"/>
                </a:lnTo>
                <a:lnTo>
                  <a:pt x="103863" y="11665"/>
                </a:lnTo>
                <a:lnTo>
                  <a:pt x="100881" y="18731"/>
                </a:lnTo>
                <a:lnTo>
                  <a:pt x="99555" y="24694"/>
                </a:lnTo>
                <a:lnTo>
                  <a:pt x="97506" y="28316"/>
                </a:lnTo>
                <a:lnTo>
                  <a:pt x="94446" y="32424"/>
                </a:lnTo>
                <a:lnTo>
                  <a:pt x="90710" y="36856"/>
                </a:lnTo>
                <a:lnTo>
                  <a:pt x="87372" y="41504"/>
                </a:lnTo>
                <a:lnTo>
                  <a:pt x="84299" y="46296"/>
                </a:lnTo>
                <a:lnTo>
                  <a:pt x="81403" y="51184"/>
                </a:lnTo>
                <a:lnTo>
                  <a:pt x="78624" y="57829"/>
                </a:lnTo>
                <a:lnTo>
                  <a:pt x="75925" y="65646"/>
                </a:lnTo>
                <a:lnTo>
                  <a:pt x="73277" y="74244"/>
                </a:lnTo>
                <a:lnTo>
                  <a:pt x="70665" y="81670"/>
                </a:lnTo>
                <a:lnTo>
                  <a:pt x="68076" y="88313"/>
                </a:lnTo>
                <a:lnTo>
                  <a:pt x="65502" y="94435"/>
                </a:lnTo>
                <a:lnTo>
                  <a:pt x="62938" y="101904"/>
                </a:lnTo>
                <a:lnTo>
                  <a:pt x="60382" y="110268"/>
                </a:lnTo>
                <a:lnTo>
                  <a:pt x="55282" y="127749"/>
                </a:lnTo>
                <a:lnTo>
                  <a:pt x="50190" y="143984"/>
                </a:lnTo>
                <a:lnTo>
                  <a:pt x="46797" y="151870"/>
                </a:lnTo>
                <a:lnTo>
                  <a:pt x="42841" y="159666"/>
                </a:lnTo>
                <a:lnTo>
                  <a:pt x="38508" y="167404"/>
                </a:lnTo>
                <a:lnTo>
                  <a:pt x="34772" y="175949"/>
                </a:lnTo>
                <a:lnTo>
                  <a:pt x="31434" y="185033"/>
                </a:lnTo>
                <a:lnTo>
                  <a:pt x="19986" y="219900"/>
                </a:lnTo>
                <a:lnTo>
                  <a:pt x="18186" y="227034"/>
                </a:lnTo>
                <a:lnTo>
                  <a:pt x="16987" y="233483"/>
                </a:lnTo>
                <a:lnTo>
                  <a:pt x="16186" y="239476"/>
                </a:lnTo>
                <a:lnTo>
                  <a:pt x="13958" y="246010"/>
                </a:lnTo>
                <a:lnTo>
                  <a:pt x="10777" y="252907"/>
                </a:lnTo>
                <a:lnTo>
                  <a:pt x="6962" y="260044"/>
                </a:lnTo>
                <a:lnTo>
                  <a:pt x="4418" y="266497"/>
                </a:lnTo>
                <a:lnTo>
                  <a:pt x="2722" y="272491"/>
                </a:lnTo>
                <a:lnTo>
                  <a:pt x="1592" y="278181"/>
                </a:lnTo>
                <a:lnTo>
                  <a:pt x="335" y="286760"/>
                </a:lnTo>
                <a:lnTo>
                  <a:pt x="0" y="290234"/>
                </a:lnTo>
                <a:lnTo>
                  <a:pt x="1888" y="298609"/>
                </a:lnTo>
                <a:lnTo>
                  <a:pt x="4705" y="307128"/>
                </a:lnTo>
                <a:lnTo>
                  <a:pt x="5957" y="313737"/>
                </a:lnTo>
                <a:lnTo>
                  <a:pt x="7138" y="315839"/>
                </a:lnTo>
                <a:lnTo>
                  <a:pt x="8774" y="317239"/>
                </a:lnTo>
                <a:lnTo>
                  <a:pt x="14586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96" name="SMARTInkAnnotation165"/>
          <p:cNvSpPr/>
          <p:nvPr/>
        </p:nvSpPr>
        <p:spPr>
          <a:xfrm>
            <a:off x="3379433" y="6057900"/>
            <a:ext cx="221902" cy="264740"/>
          </a:xfrm>
          <a:custGeom>
            <a:avLst/>
            <a:gdLst/>
            <a:ahLst/>
            <a:cxnLst/>
            <a:rect l="0" t="0" r="0" b="0"/>
            <a:pathLst>
              <a:path w="221902" h="264740">
                <a:moveTo>
                  <a:pt x="132267" y="22860"/>
                </a:moveTo>
                <a:lnTo>
                  <a:pt x="128217" y="26905"/>
                </a:lnTo>
                <a:lnTo>
                  <a:pt x="121709" y="31149"/>
                </a:lnTo>
                <a:lnTo>
                  <a:pt x="117600" y="33466"/>
                </a:lnTo>
                <a:lnTo>
                  <a:pt x="113166" y="36704"/>
                </a:lnTo>
                <a:lnTo>
                  <a:pt x="108515" y="40556"/>
                </a:lnTo>
                <a:lnTo>
                  <a:pt x="103719" y="44817"/>
                </a:lnTo>
                <a:lnTo>
                  <a:pt x="93869" y="54068"/>
                </a:lnTo>
                <a:lnTo>
                  <a:pt x="88869" y="58905"/>
                </a:lnTo>
                <a:lnTo>
                  <a:pt x="82994" y="63824"/>
                </a:lnTo>
                <a:lnTo>
                  <a:pt x="76534" y="68795"/>
                </a:lnTo>
                <a:lnTo>
                  <a:pt x="69684" y="73804"/>
                </a:lnTo>
                <a:lnTo>
                  <a:pt x="63423" y="79682"/>
                </a:lnTo>
                <a:lnTo>
                  <a:pt x="57554" y="86141"/>
                </a:lnTo>
                <a:lnTo>
                  <a:pt x="51946" y="92988"/>
                </a:lnTo>
                <a:lnTo>
                  <a:pt x="46513" y="99245"/>
                </a:lnTo>
                <a:lnTo>
                  <a:pt x="41195" y="105110"/>
                </a:lnTo>
                <a:lnTo>
                  <a:pt x="35955" y="110714"/>
                </a:lnTo>
                <a:lnTo>
                  <a:pt x="31614" y="116989"/>
                </a:lnTo>
                <a:lnTo>
                  <a:pt x="27872" y="123713"/>
                </a:lnTo>
                <a:lnTo>
                  <a:pt x="16296" y="147569"/>
                </a:lnTo>
                <a:lnTo>
                  <a:pt x="1247" y="177880"/>
                </a:lnTo>
                <a:lnTo>
                  <a:pt x="0" y="184627"/>
                </a:lnTo>
                <a:lnTo>
                  <a:pt x="15" y="191665"/>
                </a:lnTo>
                <a:lnTo>
                  <a:pt x="873" y="198897"/>
                </a:lnTo>
                <a:lnTo>
                  <a:pt x="1446" y="205411"/>
                </a:lnTo>
                <a:lnTo>
                  <a:pt x="1827" y="211447"/>
                </a:lnTo>
                <a:lnTo>
                  <a:pt x="2081" y="217165"/>
                </a:lnTo>
                <a:lnTo>
                  <a:pt x="3946" y="222670"/>
                </a:lnTo>
                <a:lnTo>
                  <a:pt x="6884" y="228033"/>
                </a:lnTo>
                <a:lnTo>
                  <a:pt x="10538" y="233302"/>
                </a:lnTo>
                <a:lnTo>
                  <a:pt x="15516" y="238509"/>
                </a:lnTo>
                <a:lnTo>
                  <a:pt x="21378" y="243672"/>
                </a:lnTo>
                <a:lnTo>
                  <a:pt x="27828" y="248808"/>
                </a:lnTo>
                <a:lnTo>
                  <a:pt x="34672" y="253078"/>
                </a:lnTo>
                <a:lnTo>
                  <a:pt x="41776" y="256772"/>
                </a:lnTo>
                <a:lnTo>
                  <a:pt x="49056" y="260082"/>
                </a:lnTo>
                <a:lnTo>
                  <a:pt x="56451" y="262288"/>
                </a:lnTo>
                <a:lnTo>
                  <a:pt x="63925" y="263759"/>
                </a:lnTo>
                <a:lnTo>
                  <a:pt x="71449" y="264739"/>
                </a:lnTo>
                <a:lnTo>
                  <a:pt x="79855" y="264546"/>
                </a:lnTo>
                <a:lnTo>
                  <a:pt x="88851" y="263571"/>
                </a:lnTo>
                <a:lnTo>
                  <a:pt x="98237" y="262074"/>
                </a:lnTo>
                <a:lnTo>
                  <a:pt x="107886" y="260229"/>
                </a:lnTo>
                <a:lnTo>
                  <a:pt x="127646" y="255922"/>
                </a:lnTo>
                <a:lnTo>
                  <a:pt x="136815" y="251894"/>
                </a:lnTo>
                <a:lnTo>
                  <a:pt x="145469" y="246669"/>
                </a:lnTo>
                <a:lnTo>
                  <a:pt x="161867" y="234938"/>
                </a:lnTo>
                <a:lnTo>
                  <a:pt x="177629" y="224079"/>
                </a:lnTo>
                <a:lnTo>
                  <a:pt x="183698" y="217120"/>
                </a:lnTo>
                <a:lnTo>
                  <a:pt x="188591" y="209093"/>
                </a:lnTo>
                <a:lnTo>
                  <a:pt x="192701" y="200355"/>
                </a:lnTo>
                <a:lnTo>
                  <a:pt x="197136" y="191991"/>
                </a:lnTo>
                <a:lnTo>
                  <a:pt x="201786" y="183874"/>
                </a:lnTo>
                <a:lnTo>
                  <a:pt x="206583" y="175923"/>
                </a:lnTo>
                <a:lnTo>
                  <a:pt x="210628" y="167235"/>
                </a:lnTo>
                <a:lnTo>
                  <a:pt x="214173" y="158057"/>
                </a:lnTo>
                <a:lnTo>
                  <a:pt x="217382" y="148551"/>
                </a:lnTo>
                <a:lnTo>
                  <a:pt x="219523" y="139674"/>
                </a:lnTo>
                <a:lnTo>
                  <a:pt x="220950" y="131216"/>
                </a:lnTo>
                <a:lnTo>
                  <a:pt x="221901" y="123037"/>
                </a:lnTo>
                <a:lnTo>
                  <a:pt x="221688" y="115045"/>
                </a:lnTo>
                <a:lnTo>
                  <a:pt x="220698" y="107176"/>
                </a:lnTo>
                <a:lnTo>
                  <a:pt x="219190" y="99391"/>
                </a:lnTo>
                <a:lnTo>
                  <a:pt x="217338" y="91661"/>
                </a:lnTo>
                <a:lnTo>
                  <a:pt x="215255" y="83967"/>
                </a:lnTo>
                <a:lnTo>
                  <a:pt x="213019" y="76298"/>
                </a:lnTo>
                <a:lnTo>
                  <a:pt x="209834" y="68645"/>
                </a:lnTo>
                <a:lnTo>
                  <a:pt x="206014" y="61004"/>
                </a:lnTo>
                <a:lnTo>
                  <a:pt x="198098" y="46586"/>
                </a:lnTo>
                <a:lnTo>
                  <a:pt x="191754" y="34534"/>
                </a:lnTo>
                <a:lnTo>
                  <a:pt x="188029" y="29796"/>
                </a:lnTo>
                <a:lnTo>
                  <a:pt x="183851" y="25791"/>
                </a:lnTo>
                <a:lnTo>
                  <a:pt x="179369" y="22274"/>
                </a:lnTo>
                <a:lnTo>
                  <a:pt x="174686" y="19083"/>
                </a:lnTo>
                <a:lnTo>
                  <a:pt x="169870" y="16108"/>
                </a:lnTo>
                <a:lnTo>
                  <a:pt x="164964" y="13279"/>
                </a:lnTo>
                <a:lnTo>
                  <a:pt x="154991" y="7877"/>
                </a:lnTo>
                <a:lnTo>
                  <a:pt x="1398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97" name="SMARTInkAnnotation166"/>
          <p:cNvSpPr/>
          <p:nvPr/>
        </p:nvSpPr>
        <p:spPr>
          <a:xfrm>
            <a:off x="3641971" y="5996940"/>
            <a:ext cx="359698" cy="426721"/>
          </a:xfrm>
          <a:custGeom>
            <a:avLst/>
            <a:gdLst/>
            <a:ahLst/>
            <a:cxnLst/>
            <a:rect l="0" t="0" r="0" b="0"/>
            <a:pathLst>
              <a:path w="359698" h="426721">
                <a:moveTo>
                  <a:pt x="121454" y="0"/>
                </a:moveTo>
                <a:lnTo>
                  <a:pt x="117405" y="0"/>
                </a:lnTo>
                <a:lnTo>
                  <a:pt x="115364" y="847"/>
                </a:lnTo>
                <a:lnTo>
                  <a:pt x="106747" y="6084"/>
                </a:lnTo>
                <a:lnTo>
                  <a:pt x="101479" y="8289"/>
                </a:lnTo>
                <a:lnTo>
                  <a:pt x="95424" y="10606"/>
                </a:lnTo>
                <a:lnTo>
                  <a:pt x="89692" y="12997"/>
                </a:lnTo>
                <a:lnTo>
                  <a:pt x="78803" y="17912"/>
                </a:lnTo>
                <a:lnTo>
                  <a:pt x="71831" y="20408"/>
                </a:lnTo>
                <a:lnTo>
                  <a:pt x="63793" y="22919"/>
                </a:lnTo>
                <a:lnTo>
                  <a:pt x="55044" y="25439"/>
                </a:lnTo>
                <a:lnTo>
                  <a:pt x="47515" y="28813"/>
                </a:lnTo>
                <a:lnTo>
                  <a:pt x="40802" y="32756"/>
                </a:lnTo>
                <a:lnTo>
                  <a:pt x="34630" y="37077"/>
                </a:lnTo>
                <a:lnTo>
                  <a:pt x="28822" y="40804"/>
                </a:lnTo>
                <a:lnTo>
                  <a:pt x="17847" y="47204"/>
                </a:lnTo>
                <a:lnTo>
                  <a:pt x="9579" y="52871"/>
                </a:lnTo>
                <a:lnTo>
                  <a:pt x="6187" y="55568"/>
                </a:lnTo>
                <a:lnTo>
                  <a:pt x="3927" y="59058"/>
                </a:lnTo>
                <a:lnTo>
                  <a:pt x="1414" y="67453"/>
                </a:lnTo>
                <a:lnTo>
                  <a:pt x="0" y="77654"/>
                </a:lnTo>
                <a:lnTo>
                  <a:pt x="1930" y="85595"/>
                </a:lnTo>
                <a:lnTo>
                  <a:pt x="3631" y="90083"/>
                </a:lnTo>
                <a:lnTo>
                  <a:pt x="6460" y="93922"/>
                </a:lnTo>
                <a:lnTo>
                  <a:pt x="14124" y="100445"/>
                </a:lnTo>
                <a:lnTo>
                  <a:pt x="19388" y="103371"/>
                </a:lnTo>
                <a:lnTo>
                  <a:pt x="25440" y="106167"/>
                </a:lnTo>
                <a:lnTo>
                  <a:pt x="32018" y="108878"/>
                </a:lnTo>
                <a:lnTo>
                  <a:pt x="38945" y="110685"/>
                </a:lnTo>
                <a:lnTo>
                  <a:pt x="46107" y="111890"/>
                </a:lnTo>
                <a:lnTo>
                  <a:pt x="53423" y="112694"/>
                </a:lnTo>
                <a:lnTo>
                  <a:pt x="60844" y="113229"/>
                </a:lnTo>
                <a:lnTo>
                  <a:pt x="68334" y="113586"/>
                </a:lnTo>
                <a:lnTo>
                  <a:pt x="82588" y="113983"/>
                </a:lnTo>
                <a:lnTo>
                  <a:pt x="94575" y="114159"/>
                </a:lnTo>
                <a:lnTo>
                  <a:pt x="105552" y="111980"/>
                </a:lnTo>
                <a:lnTo>
                  <a:pt x="115234" y="108189"/>
                </a:lnTo>
                <a:lnTo>
                  <a:pt x="125450" y="101294"/>
                </a:lnTo>
                <a:lnTo>
                  <a:pt x="136495" y="91380"/>
                </a:lnTo>
                <a:lnTo>
                  <a:pt x="142789" y="85314"/>
                </a:lnTo>
                <a:lnTo>
                  <a:pt x="143305" y="83969"/>
                </a:lnTo>
                <a:lnTo>
                  <a:pt x="144032" y="78031"/>
                </a:lnTo>
                <a:lnTo>
                  <a:pt x="144338" y="68581"/>
                </a:lnTo>
                <a:lnTo>
                  <a:pt x="176936" y="68580"/>
                </a:lnTo>
                <a:lnTo>
                  <a:pt x="184716" y="67734"/>
                </a:lnTo>
                <a:lnTo>
                  <a:pt x="193293" y="66323"/>
                </a:lnTo>
                <a:lnTo>
                  <a:pt x="202402" y="64535"/>
                </a:lnTo>
                <a:lnTo>
                  <a:pt x="211017" y="63343"/>
                </a:lnTo>
                <a:lnTo>
                  <a:pt x="219302" y="62549"/>
                </a:lnTo>
                <a:lnTo>
                  <a:pt x="227370" y="62019"/>
                </a:lnTo>
                <a:lnTo>
                  <a:pt x="235290" y="60820"/>
                </a:lnTo>
                <a:lnTo>
                  <a:pt x="243113" y="59173"/>
                </a:lnTo>
                <a:lnTo>
                  <a:pt x="250871" y="57228"/>
                </a:lnTo>
                <a:lnTo>
                  <a:pt x="257738" y="55932"/>
                </a:lnTo>
                <a:lnTo>
                  <a:pt x="264012" y="55068"/>
                </a:lnTo>
                <a:lnTo>
                  <a:pt x="269889" y="54492"/>
                </a:lnTo>
                <a:lnTo>
                  <a:pt x="276349" y="53261"/>
                </a:lnTo>
                <a:lnTo>
                  <a:pt x="283200" y="51594"/>
                </a:lnTo>
                <a:lnTo>
                  <a:pt x="290309" y="49636"/>
                </a:lnTo>
                <a:lnTo>
                  <a:pt x="296743" y="48331"/>
                </a:lnTo>
                <a:lnTo>
                  <a:pt x="302728" y="47460"/>
                </a:lnTo>
                <a:lnTo>
                  <a:pt x="308414" y="46881"/>
                </a:lnTo>
                <a:lnTo>
                  <a:pt x="316990" y="43978"/>
                </a:lnTo>
                <a:lnTo>
                  <a:pt x="324475" y="39866"/>
                </a:lnTo>
                <a:lnTo>
                  <a:pt x="333451" y="35216"/>
                </a:lnTo>
                <a:lnTo>
                  <a:pt x="340832" y="32585"/>
                </a:lnTo>
                <a:lnTo>
                  <a:pt x="349752" y="31103"/>
                </a:lnTo>
                <a:lnTo>
                  <a:pt x="357881" y="30483"/>
                </a:lnTo>
                <a:lnTo>
                  <a:pt x="349812" y="34526"/>
                </a:lnTo>
                <a:lnTo>
                  <a:pt x="340735" y="41086"/>
                </a:lnTo>
                <a:lnTo>
                  <a:pt x="335310" y="48176"/>
                </a:lnTo>
                <a:lnTo>
                  <a:pt x="329228" y="56971"/>
                </a:lnTo>
                <a:lnTo>
                  <a:pt x="320873" y="66526"/>
                </a:lnTo>
                <a:lnTo>
                  <a:pt x="311509" y="78673"/>
                </a:lnTo>
                <a:lnTo>
                  <a:pt x="301697" y="91692"/>
                </a:lnTo>
                <a:lnTo>
                  <a:pt x="291686" y="103123"/>
                </a:lnTo>
                <a:lnTo>
                  <a:pt x="286643" y="110235"/>
                </a:lnTo>
                <a:lnTo>
                  <a:pt x="281587" y="118364"/>
                </a:lnTo>
                <a:lnTo>
                  <a:pt x="276519" y="127170"/>
                </a:lnTo>
                <a:lnTo>
                  <a:pt x="270600" y="135579"/>
                </a:lnTo>
                <a:lnTo>
                  <a:pt x="264110" y="143726"/>
                </a:lnTo>
                <a:lnTo>
                  <a:pt x="257241" y="151697"/>
                </a:lnTo>
                <a:lnTo>
                  <a:pt x="250966" y="159552"/>
                </a:lnTo>
                <a:lnTo>
                  <a:pt x="245088" y="167328"/>
                </a:lnTo>
                <a:lnTo>
                  <a:pt x="239475" y="175052"/>
                </a:lnTo>
                <a:lnTo>
                  <a:pt x="234037" y="183588"/>
                </a:lnTo>
                <a:lnTo>
                  <a:pt x="228716" y="192666"/>
                </a:lnTo>
                <a:lnTo>
                  <a:pt x="223474" y="202103"/>
                </a:lnTo>
                <a:lnTo>
                  <a:pt x="217437" y="211783"/>
                </a:lnTo>
                <a:lnTo>
                  <a:pt x="210869" y="221622"/>
                </a:lnTo>
                <a:lnTo>
                  <a:pt x="203949" y="231568"/>
                </a:lnTo>
                <a:lnTo>
                  <a:pt x="198486" y="240738"/>
                </a:lnTo>
                <a:lnTo>
                  <a:pt x="193998" y="249393"/>
                </a:lnTo>
                <a:lnTo>
                  <a:pt x="190158" y="257702"/>
                </a:lnTo>
                <a:lnTo>
                  <a:pt x="186750" y="266628"/>
                </a:lnTo>
                <a:lnTo>
                  <a:pt x="183631" y="275965"/>
                </a:lnTo>
                <a:lnTo>
                  <a:pt x="180704" y="285577"/>
                </a:lnTo>
                <a:lnTo>
                  <a:pt x="175191" y="305288"/>
                </a:lnTo>
                <a:lnTo>
                  <a:pt x="172535" y="315285"/>
                </a:lnTo>
                <a:lnTo>
                  <a:pt x="171611" y="323644"/>
                </a:lnTo>
                <a:lnTo>
                  <a:pt x="171843" y="330909"/>
                </a:lnTo>
                <a:lnTo>
                  <a:pt x="172845" y="337446"/>
                </a:lnTo>
                <a:lnTo>
                  <a:pt x="173514" y="344344"/>
                </a:lnTo>
                <a:lnTo>
                  <a:pt x="173959" y="351483"/>
                </a:lnTo>
                <a:lnTo>
                  <a:pt x="174256" y="358782"/>
                </a:lnTo>
                <a:lnTo>
                  <a:pt x="176149" y="365341"/>
                </a:lnTo>
                <a:lnTo>
                  <a:pt x="182773" y="377145"/>
                </a:lnTo>
                <a:lnTo>
                  <a:pt x="191367" y="388036"/>
                </a:lnTo>
                <a:lnTo>
                  <a:pt x="196033" y="393311"/>
                </a:lnTo>
                <a:lnTo>
                  <a:pt x="201685" y="397674"/>
                </a:lnTo>
                <a:lnTo>
                  <a:pt x="207996" y="401430"/>
                </a:lnTo>
                <a:lnTo>
                  <a:pt x="214746" y="404780"/>
                </a:lnTo>
                <a:lnTo>
                  <a:pt x="221789" y="408706"/>
                </a:lnTo>
                <a:lnTo>
                  <a:pt x="229027" y="413018"/>
                </a:lnTo>
                <a:lnTo>
                  <a:pt x="236395" y="417586"/>
                </a:lnTo>
                <a:lnTo>
                  <a:pt x="243850" y="420630"/>
                </a:lnTo>
                <a:lnTo>
                  <a:pt x="251362" y="422660"/>
                </a:lnTo>
                <a:lnTo>
                  <a:pt x="258913" y="424013"/>
                </a:lnTo>
                <a:lnTo>
                  <a:pt x="266489" y="424069"/>
                </a:lnTo>
                <a:lnTo>
                  <a:pt x="274084" y="423259"/>
                </a:lnTo>
                <a:lnTo>
                  <a:pt x="281688" y="421873"/>
                </a:lnTo>
                <a:lnTo>
                  <a:pt x="289302" y="420102"/>
                </a:lnTo>
                <a:lnTo>
                  <a:pt x="296920" y="418075"/>
                </a:lnTo>
                <a:lnTo>
                  <a:pt x="304541" y="415877"/>
                </a:lnTo>
                <a:lnTo>
                  <a:pt x="311317" y="413564"/>
                </a:lnTo>
                <a:lnTo>
                  <a:pt x="317529" y="411176"/>
                </a:lnTo>
                <a:lnTo>
                  <a:pt x="323366" y="408737"/>
                </a:lnTo>
                <a:lnTo>
                  <a:pt x="334371" y="403770"/>
                </a:lnTo>
                <a:lnTo>
                  <a:pt x="339679" y="401260"/>
                </a:lnTo>
                <a:lnTo>
                  <a:pt x="343218" y="397894"/>
                </a:lnTo>
                <a:lnTo>
                  <a:pt x="345577" y="393956"/>
                </a:lnTo>
                <a:lnTo>
                  <a:pt x="347150" y="389638"/>
                </a:lnTo>
                <a:lnTo>
                  <a:pt x="353418" y="380323"/>
                </a:lnTo>
                <a:lnTo>
                  <a:pt x="357462" y="375469"/>
                </a:lnTo>
                <a:lnTo>
                  <a:pt x="359311" y="371386"/>
                </a:lnTo>
                <a:lnTo>
                  <a:pt x="359697" y="367817"/>
                </a:lnTo>
                <a:lnTo>
                  <a:pt x="357864" y="360748"/>
                </a:lnTo>
                <a:lnTo>
                  <a:pt x="352067" y="348095"/>
                </a:lnTo>
                <a:lnTo>
                  <a:pt x="347410" y="341540"/>
                </a:lnTo>
                <a:lnTo>
                  <a:pt x="343287" y="339453"/>
                </a:lnTo>
                <a:lnTo>
                  <a:pt x="337995" y="338062"/>
                </a:lnTo>
                <a:lnTo>
                  <a:pt x="331924" y="337135"/>
                </a:lnTo>
                <a:lnTo>
                  <a:pt x="326182" y="336516"/>
                </a:lnTo>
                <a:lnTo>
                  <a:pt x="315282" y="335830"/>
                </a:lnTo>
                <a:lnTo>
                  <a:pt x="307047" y="335524"/>
                </a:lnTo>
                <a:lnTo>
                  <a:pt x="303664" y="335442"/>
                </a:lnTo>
                <a:lnTo>
                  <a:pt x="293125" y="337611"/>
                </a:lnTo>
                <a:lnTo>
                  <a:pt x="286755" y="339374"/>
                </a:lnTo>
                <a:lnTo>
                  <a:pt x="281661" y="342242"/>
                </a:lnTo>
                <a:lnTo>
                  <a:pt x="273740" y="349945"/>
                </a:lnTo>
                <a:lnTo>
                  <a:pt x="267395" y="359014"/>
                </a:lnTo>
                <a:lnTo>
                  <a:pt x="261750" y="370382"/>
                </a:lnTo>
                <a:lnTo>
                  <a:pt x="259058" y="378155"/>
                </a:lnTo>
                <a:lnTo>
                  <a:pt x="256415" y="386723"/>
                </a:lnTo>
                <a:lnTo>
                  <a:pt x="253479" y="398501"/>
                </a:lnTo>
                <a:lnTo>
                  <a:pt x="252175" y="407406"/>
                </a:lnTo>
                <a:lnTo>
                  <a:pt x="251826" y="412151"/>
                </a:lnTo>
                <a:lnTo>
                  <a:pt x="251131" y="426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98" name="SMARTInkAnnotation167"/>
          <p:cNvSpPr/>
          <p:nvPr/>
        </p:nvSpPr>
        <p:spPr>
          <a:xfrm>
            <a:off x="4343158" y="5936090"/>
            <a:ext cx="312752" cy="159911"/>
          </a:xfrm>
          <a:custGeom>
            <a:avLst/>
            <a:gdLst/>
            <a:ahLst/>
            <a:cxnLst/>
            <a:rect l="0" t="0" r="0" b="0"/>
            <a:pathLst>
              <a:path w="312752" h="159911">
                <a:moveTo>
                  <a:pt x="0" y="60850"/>
                </a:moveTo>
                <a:lnTo>
                  <a:pt x="4050" y="56805"/>
                </a:lnTo>
                <a:lnTo>
                  <a:pt x="5243" y="54767"/>
                </a:lnTo>
                <a:lnTo>
                  <a:pt x="6568" y="50245"/>
                </a:lnTo>
                <a:lnTo>
                  <a:pt x="7768" y="48700"/>
                </a:lnTo>
                <a:lnTo>
                  <a:pt x="9417" y="47670"/>
                </a:lnTo>
                <a:lnTo>
                  <a:pt x="18046" y="43963"/>
                </a:lnTo>
                <a:lnTo>
                  <a:pt x="41051" y="32693"/>
                </a:lnTo>
                <a:lnTo>
                  <a:pt x="51017" y="27734"/>
                </a:lnTo>
                <a:lnTo>
                  <a:pt x="56896" y="26072"/>
                </a:lnTo>
                <a:lnTo>
                  <a:pt x="63358" y="24966"/>
                </a:lnTo>
                <a:lnTo>
                  <a:pt x="70208" y="24226"/>
                </a:lnTo>
                <a:lnTo>
                  <a:pt x="77317" y="22041"/>
                </a:lnTo>
                <a:lnTo>
                  <a:pt x="84600" y="18891"/>
                </a:lnTo>
                <a:lnTo>
                  <a:pt x="91998" y="15097"/>
                </a:lnTo>
                <a:lnTo>
                  <a:pt x="99472" y="12568"/>
                </a:lnTo>
                <a:lnTo>
                  <a:pt x="106998" y="10883"/>
                </a:lnTo>
                <a:lnTo>
                  <a:pt x="114558" y="9758"/>
                </a:lnTo>
                <a:lnTo>
                  <a:pt x="122988" y="8162"/>
                </a:lnTo>
                <a:lnTo>
                  <a:pt x="141396" y="4131"/>
                </a:lnTo>
                <a:lnTo>
                  <a:pt x="150203" y="2718"/>
                </a:lnTo>
                <a:lnTo>
                  <a:pt x="158617" y="1775"/>
                </a:lnTo>
                <a:lnTo>
                  <a:pt x="166769" y="1147"/>
                </a:lnTo>
                <a:lnTo>
                  <a:pt x="173899" y="728"/>
                </a:lnTo>
                <a:lnTo>
                  <a:pt x="186342" y="263"/>
                </a:lnTo>
                <a:lnTo>
                  <a:pt x="206926" y="0"/>
                </a:lnTo>
                <a:lnTo>
                  <a:pt x="213384" y="810"/>
                </a:lnTo>
                <a:lnTo>
                  <a:pt x="219384" y="2197"/>
                </a:lnTo>
                <a:lnTo>
                  <a:pt x="225080" y="3968"/>
                </a:lnTo>
                <a:lnTo>
                  <a:pt x="230572" y="5149"/>
                </a:lnTo>
                <a:lnTo>
                  <a:pt x="235928" y="5936"/>
                </a:lnTo>
                <a:lnTo>
                  <a:pt x="245552" y="6810"/>
                </a:lnTo>
                <a:lnTo>
                  <a:pt x="252655" y="7200"/>
                </a:lnTo>
                <a:lnTo>
                  <a:pt x="261419" y="7418"/>
                </a:lnTo>
                <a:lnTo>
                  <a:pt x="263274" y="8295"/>
                </a:lnTo>
                <a:lnTo>
                  <a:pt x="264510" y="9727"/>
                </a:lnTo>
                <a:lnTo>
                  <a:pt x="265334" y="11528"/>
                </a:lnTo>
                <a:lnTo>
                  <a:pt x="265036" y="13576"/>
                </a:lnTo>
                <a:lnTo>
                  <a:pt x="262444" y="18108"/>
                </a:lnTo>
                <a:lnTo>
                  <a:pt x="260567" y="19655"/>
                </a:lnTo>
                <a:lnTo>
                  <a:pt x="258468" y="20687"/>
                </a:lnTo>
                <a:lnTo>
                  <a:pt x="256221" y="21374"/>
                </a:lnTo>
                <a:lnTo>
                  <a:pt x="252180" y="23526"/>
                </a:lnTo>
                <a:lnTo>
                  <a:pt x="246943" y="26655"/>
                </a:lnTo>
                <a:lnTo>
                  <a:pt x="240909" y="30433"/>
                </a:lnTo>
                <a:lnTo>
                  <a:pt x="235192" y="33799"/>
                </a:lnTo>
                <a:lnTo>
                  <a:pt x="229685" y="36889"/>
                </a:lnTo>
                <a:lnTo>
                  <a:pt x="224319" y="39796"/>
                </a:lnTo>
                <a:lnTo>
                  <a:pt x="218198" y="42581"/>
                </a:lnTo>
                <a:lnTo>
                  <a:pt x="211575" y="45284"/>
                </a:lnTo>
                <a:lnTo>
                  <a:pt x="204618" y="47933"/>
                </a:lnTo>
                <a:lnTo>
                  <a:pt x="190106" y="53133"/>
                </a:lnTo>
                <a:lnTo>
                  <a:pt x="160072" y="63371"/>
                </a:lnTo>
                <a:lnTo>
                  <a:pt x="153330" y="66764"/>
                </a:lnTo>
                <a:lnTo>
                  <a:pt x="147142" y="70719"/>
                </a:lnTo>
                <a:lnTo>
                  <a:pt x="141321" y="75050"/>
                </a:lnTo>
                <a:lnTo>
                  <a:pt x="135744" y="78783"/>
                </a:lnTo>
                <a:lnTo>
                  <a:pt x="130331" y="82119"/>
                </a:lnTo>
                <a:lnTo>
                  <a:pt x="125028" y="85189"/>
                </a:lnTo>
                <a:lnTo>
                  <a:pt x="120645" y="88083"/>
                </a:lnTo>
                <a:lnTo>
                  <a:pt x="116876" y="90859"/>
                </a:lnTo>
                <a:lnTo>
                  <a:pt x="113515" y="93556"/>
                </a:lnTo>
                <a:lnTo>
                  <a:pt x="111274" y="96201"/>
                </a:lnTo>
                <a:lnTo>
                  <a:pt x="109780" y="98811"/>
                </a:lnTo>
                <a:lnTo>
                  <a:pt x="108785" y="101397"/>
                </a:lnTo>
                <a:lnTo>
                  <a:pt x="108968" y="103968"/>
                </a:lnTo>
                <a:lnTo>
                  <a:pt x="109939" y="106529"/>
                </a:lnTo>
                <a:lnTo>
                  <a:pt x="111432" y="109082"/>
                </a:lnTo>
                <a:lnTo>
                  <a:pt x="113276" y="111632"/>
                </a:lnTo>
                <a:lnTo>
                  <a:pt x="115354" y="114178"/>
                </a:lnTo>
                <a:lnTo>
                  <a:pt x="117585" y="116722"/>
                </a:lnTo>
                <a:lnTo>
                  <a:pt x="120769" y="119265"/>
                </a:lnTo>
                <a:lnTo>
                  <a:pt x="124586" y="121807"/>
                </a:lnTo>
                <a:lnTo>
                  <a:pt x="128826" y="124348"/>
                </a:lnTo>
                <a:lnTo>
                  <a:pt x="134194" y="126889"/>
                </a:lnTo>
                <a:lnTo>
                  <a:pt x="140317" y="129429"/>
                </a:lnTo>
                <a:lnTo>
                  <a:pt x="146941" y="131969"/>
                </a:lnTo>
                <a:lnTo>
                  <a:pt x="161082" y="137050"/>
                </a:lnTo>
                <a:lnTo>
                  <a:pt x="168412" y="139590"/>
                </a:lnTo>
                <a:lnTo>
                  <a:pt x="176690" y="142130"/>
                </a:lnTo>
                <a:lnTo>
                  <a:pt x="194928" y="147210"/>
                </a:lnTo>
                <a:lnTo>
                  <a:pt x="205385" y="148903"/>
                </a:lnTo>
                <a:lnTo>
                  <a:pt x="216594" y="150033"/>
                </a:lnTo>
                <a:lnTo>
                  <a:pt x="228305" y="150786"/>
                </a:lnTo>
                <a:lnTo>
                  <a:pt x="239503" y="152133"/>
                </a:lnTo>
                <a:lnTo>
                  <a:pt x="250357" y="153879"/>
                </a:lnTo>
                <a:lnTo>
                  <a:pt x="260985" y="155890"/>
                </a:lnTo>
                <a:lnTo>
                  <a:pt x="270611" y="157230"/>
                </a:lnTo>
                <a:lnTo>
                  <a:pt x="279573" y="158123"/>
                </a:lnTo>
                <a:lnTo>
                  <a:pt x="294615" y="159116"/>
                </a:lnTo>
                <a:lnTo>
                  <a:pt x="312751" y="1599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999" name="SMARTInkAnnotation168"/>
          <p:cNvSpPr/>
          <p:nvPr/>
        </p:nvSpPr>
        <p:spPr>
          <a:xfrm>
            <a:off x="4667305" y="5882640"/>
            <a:ext cx="232703" cy="121568"/>
          </a:xfrm>
          <a:custGeom>
            <a:avLst/>
            <a:gdLst/>
            <a:ahLst/>
            <a:cxnLst/>
            <a:rect l="0" t="0" r="0" b="0"/>
            <a:pathLst>
              <a:path w="232703" h="121568">
                <a:moveTo>
                  <a:pt x="118281" y="0"/>
                </a:moveTo>
                <a:lnTo>
                  <a:pt x="118281" y="6561"/>
                </a:lnTo>
                <a:lnTo>
                  <a:pt x="113761" y="9407"/>
                </a:lnTo>
                <a:lnTo>
                  <a:pt x="110181" y="11351"/>
                </a:lnTo>
                <a:lnTo>
                  <a:pt x="106949" y="13495"/>
                </a:lnTo>
                <a:lnTo>
                  <a:pt x="103946" y="15770"/>
                </a:lnTo>
                <a:lnTo>
                  <a:pt x="101096" y="18133"/>
                </a:lnTo>
                <a:lnTo>
                  <a:pt x="97501" y="21402"/>
                </a:lnTo>
                <a:lnTo>
                  <a:pt x="88987" y="29550"/>
                </a:lnTo>
                <a:lnTo>
                  <a:pt x="83495" y="33247"/>
                </a:lnTo>
                <a:lnTo>
                  <a:pt x="77291" y="36558"/>
                </a:lnTo>
                <a:lnTo>
                  <a:pt x="70614" y="39612"/>
                </a:lnTo>
                <a:lnTo>
                  <a:pt x="64465" y="43341"/>
                </a:lnTo>
                <a:lnTo>
                  <a:pt x="58673" y="47521"/>
                </a:lnTo>
                <a:lnTo>
                  <a:pt x="53115" y="52001"/>
                </a:lnTo>
                <a:lnTo>
                  <a:pt x="47715" y="56680"/>
                </a:lnTo>
                <a:lnTo>
                  <a:pt x="42420" y="61494"/>
                </a:lnTo>
                <a:lnTo>
                  <a:pt x="29128" y="74100"/>
                </a:lnTo>
                <a:lnTo>
                  <a:pt x="25791" y="77341"/>
                </a:lnTo>
                <a:lnTo>
                  <a:pt x="21870" y="80347"/>
                </a:lnTo>
                <a:lnTo>
                  <a:pt x="17563" y="83198"/>
                </a:lnTo>
                <a:lnTo>
                  <a:pt x="12995" y="85945"/>
                </a:lnTo>
                <a:lnTo>
                  <a:pt x="9950" y="88624"/>
                </a:lnTo>
                <a:lnTo>
                  <a:pt x="7920" y="91256"/>
                </a:lnTo>
                <a:lnTo>
                  <a:pt x="6566" y="93857"/>
                </a:lnTo>
                <a:lnTo>
                  <a:pt x="4816" y="96438"/>
                </a:lnTo>
                <a:lnTo>
                  <a:pt x="2803" y="99006"/>
                </a:lnTo>
                <a:lnTo>
                  <a:pt x="613" y="101564"/>
                </a:lnTo>
                <a:lnTo>
                  <a:pt x="0" y="104116"/>
                </a:lnTo>
                <a:lnTo>
                  <a:pt x="439" y="106664"/>
                </a:lnTo>
                <a:lnTo>
                  <a:pt x="1579" y="109209"/>
                </a:lnTo>
                <a:lnTo>
                  <a:pt x="3187" y="110906"/>
                </a:lnTo>
                <a:lnTo>
                  <a:pt x="5106" y="112038"/>
                </a:lnTo>
                <a:lnTo>
                  <a:pt x="10347" y="114141"/>
                </a:lnTo>
                <a:lnTo>
                  <a:pt x="18326" y="117899"/>
                </a:lnTo>
                <a:lnTo>
                  <a:pt x="24522" y="119239"/>
                </a:lnTo>
                <a:lnTo>
                  <a:pt x="32043" y="120132"/>
                </a:lnTo>
                <a:lnTo>
                  <a:pt x="40448" y="120729"/>
                </a:lnTo>
                <a:lnTo>
                  <a:pt x="49441" y="121126"/>
                </a:lnTo>
                <a:lnTo>
                  <a:pt x="68474" y="121567"/>
                </a:lnTo>
                <a:lnTo>
                  <a:pt x="78296" y="120838"/>
                </a:lnTo>
                <a:lnTo>
                  <a:pt x="88234" y="119505"/>
                </a:lnTo>
                <a:lnTo>
                  <a:pt x="98249" y="117770"/>
                </a:lnTo>
                <a:lnTo>
                  <a:pt x="108317" y="116614"/>
                </a:lnTo>
                <a:lnTo>
                  <a:pt x="118418" y="115843"/>
                </a:lnTo>
                <a:lnTo>
                  <a:pt x="128543" y="115328"/>
                </a:lnTo>
                <a:lnTo>
                  <a:pt x="137836" y="114139"/>
                </a:lnTo>
                <a:lnTo>
                  <a:pt x="146574" y="112499"/>
                </a:lnTo>
                <a:lnTo>
                  <a:pt x="154941" y="110559"/>
                </a:lnTo>
                <a:lnTo>
                  <a:pt x="163063" y="108420"/>
                </a:lnTo>
                <a:lnTo>
                  <a:pt x="178867" y="103785"/>
                </a:lnTo>
                <a:lnTo>
                  <a:pt x="185793" y="101363"/>
                </a:lnTo>
                <a:lnTo>
                  <a:pt x="192106" y="98902"/>
                </a:lnTo>
                <a:lnTo>
                  <a:pt x="198010" y="96415"/>
                </a:lnTo>
                <a:lnTo>
                  <a:pt x="202793" y="93910"/>
                </a:lnTo>
                <a:lnTo>
                  <a:pt x="206829" y="91394"/>
                </a:lnTo>
                <a:lnTo>
                  <a:pt x="210369" y="88870"/>
                </a:lnTo>
                <a:lnTo>
                  <a:pt x="214422" y="86340"/>
                </a:lnTo>
                <a:lnTo>
                  <a:pt x="218821" y="83807"/>
                </a:lnTo>
                <a:lnTo>
                  <a:pt x="223448" y="81271"/>
                </a:lnTo>
                <a:lnTo>
                  <a:pt x="226532" y="78734"/>
                </a:lnTo>
                <a:lnTo>
                  <a:pt x="228588" y="76196"/>
                </a:lnTo>
                <a:lnTo>
                  <a:pt x="232702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0" name="SMARTInkAnnotation169"/>
          <p:cNvSpPr/>
          <p:nvPr/>
        </p:nvSpPr>
        <p:spPr>
          <a:xfrm>
            <a:off x="4825250" y="5882640"/>
            <a:ext cx="112897" cy="198121"/>
          </a:xfrm>
          <a:custGeom>
            <a:avLst/>
            <a:gdLst/>
            <a:ahLst/>
            <a:cxnLst/>
            <a:rect l="0" t="0" r="0" b="0"/>
            <a:pathLst>
              <a:path w="112897" h="198121">
                <a:moveTo>
                  <a:pt x="112896" y="0"/>
                </a:moveTo>
                <a:lnTo>
                  <a:pt x="108848" y="0"/>
                </a:lnTo>
                <a:lnTo>
                  <a:pt x="107655" y="847"/>
                </a:lnTo>
                <a:lnTo>
                  <a:pt x="106859" y="2258"/>
                </a:lnTo>
                <a:lnTo>
                  <a:pt x="106328" y="4045"/>
                </a:lnTo>
                <a:lnTo>
                  <a:pt x="103479" y="8289"/>
                </a:lnTo>
                <a:lnTo>
                  <a:pt x="101533" y="10606"/>
                </a:lnTo>
                <a:lnTo>
                  <a:pt x="98541" y="13844"/>
                </a:lnTo>
                <a:lnTo>
                  <a:pt x="90695" y="21957"/>
                </a:lnTo>
                <a:lnTo>
                  <a:pt x="87077" y="26491"/>
                </a:lnTo>
                <a:lnTo>
                  <a:pt x="83818" y="31207"/>
                </a:lnTo>
                <a:lnTo>
                  <a:pt x="77089" y="41810"/>
                </a:lnTo>
                <a:lnTo>
                  <a:pt x="68447" y="54989"/>
                </a:lnTo>
                <a:lnTo>
                  <a:pt x="64618" y="62060"/>
                </a:lnTo>
                <a:lnTo>
                  <a:pt x="61217" y="69313"/>
                </a:lnTo>
                <a:lnTo>
                  <a:pt x="58102" y="76689"/>
                </a:lnTo>
                <a:lnTo>
                  <a:pt x="53483" y="84145"/>
                </a:lnTo>
                <a:lnTo>
                  <a:pt x="47861" y="91657"/>
                </a:lnTo>
                <a:lnTo>
                  <a:pt x="41570" y="99205"/>
                </a:lnTo>
                <a:lnTo>
                  <a:pt x="36529" y="105930"/>
                </a:lnTo>
                <a:lnTo>
                  <a:pt x="32320" y="112107"/>
                </a:lnTo>
                <a:lnTo>
                  <a:pt x="28667" y="117917"/>
                </a:lnTo>
                <a:lnTo>
                  <a:pt x="25385" y="124332"/>
                </a:lnTo>
                <a:lnTo>
                  <a:pt x="22348" y="131148"/>
                </a:lnTo>
                <a:lnTo>
                  <a:pt x="19476" y="138232"/>
                </a:lnTo>
                <a:lnTo>
                  <a:pt x="16715" y="144648"/>
                </a:lnTo>
                <a:lnTo>
                  <a:pt x="11385" y="156292"/>
                </a:lnTo>
                <a:lnTo>
                  <a:pt x="0" y="179765"/>
                </a:lnTo>
                <a:lnTo>
                  <a:pt x="340" y="181650"/>
                </a:lnTo>
                <a:lnTo>
                  <a:pt x="2978" y="186002"/>
                </a:lnTo>
                <a:lnTo>
                  <a:pt x="4715" y="190758"/>
                </a:lnTo>
                <a:lnTo>
                  <a:pt x="5178" y="193212"/>
                </a:lnTo>
                <a:lnTo>
                  <a:pt x="6335" y="194848"/>
                </a:lnTo>
                <a:lnTo>
                  <a:pt x="7953" y="195939"/>
                </a:lnTo>
                <a:lnTo>
                  <a:pt x="13733" y="1981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1" name="SMARTInkAnnotation170"/>
          <p:cNvSpPr/>
          <p:nvPr/>
        </p:nvSpPr>
        <p:spPr>
          <a:xfrm>
            <a:off x="4739818" y="5890260"/>
            <a:ext cx="411823" cy="464822"/>
          </a:xfrm>
          <a:custGeom>
            <a:avLst/>
            <a:gdLst/>
            <a:ahLst/>
            <a:cxnLst/>
            <a:rect l="0" t="0" r="0" b="0"/>
            <a:pathLst>
              <a:path w="411823" h="464822">
                <a:moveTo>
                  <a:pt x="404287" y="0"/>
                </a:moveTo>
                <a:lnTo>
                  <a:pt x="411822" y="0"/>
                </a:lnTo>
                <a:lnTo>
                  <a:pt x="401290" y="10607"/>
                </a:lnTo>
                <a:lnTo>
                  <a:pt x="394197" y="19954"/>
                </a:lnTo>
                <a:lnTo>
                  <a:pt x="384547" y="32575"/>
                </a:lnTo>
                <a:lnTo>
                  <a:pt x="371782" y="46652"/>
                </a:lnTo>
                <a:lnTo>
                  <a:pt x="363970" y="53961"/>
                </a:lnTo>
                <a:lnTo>
                  <a:pt x="355373" y="61374"/>
                </a:lnTo>
                <a:lnTo>
                  <a:pt x="346251" y="68856"/>
                </a:lnTo>
                <a:lnTo>
                  <a:pt x="336779" y="77231"/>
                </a:lnTo>
                <a:lnTo>
                  <a:pt x="317215" y="95567"/>
                </a:lnTo>
                <a:lnTo>
                  <a:pt x="306403" y="105198"/>
                </a:lnTo>
                <a:lnTo>
                  <a:pt x="283090" y="124930"/>
                </a:lnTo>
                <a:lnTo>
                  <a:pt x="271787" y="135781"/>
                </a:lnTo>
                <a:lnTo>
                  <a:pt x="260863" y="147247"/>
                </a:lnTo>
                <a:lnTo>
                  <a:pt x="250189" y="159125"/>
                </a:lnTo>
                <a:lnTo>
                  <a:pt x="229289" y="183612"/>
                </a:lnTo>
                <a:lnTo>
                  <a:pt x="218970" y="196068"/>
                </a:lnTo>
                <a:lnTo>
                  <a:pt x="207852" y="207758"/>
                </a:lnTo>
                <a:lnTo>
                  <a:pt x="196201" y="218939"/>
                </a:lnTo>
                <a:lnTo>
                  <a:pt x="184198" y="229780"/>
                </a:lnTo>
                <a:lnTo>
                  <a:pt x="172804" y="241240"/>
                </a:lnTo>
                <a:lnTo>
                  <a:pt x="161818" y="253114"/>
                </a:lnTo>
                <a:lnTo>
                  <a:pt x="151105" y="265263"/>
                </a:lnTo>
                <a:lnTo>
                  <a:pt x="130160" y="287792"/>
                </a:lnTo>
                <a:lnTo>
                  <a:pt x="119828" y="298542"/>
                </a:lnTo>
                <a:lnTo>
                  <a:pt x="109550" y="309942"/>
                </a:lnTo>
                <a:lnTo>
                  <a:pt x="89090" y="333897"/>
                </a:lnTo>
                <a:lnTo>
                  <a:pt x="70955" y="356396"/>
                </a:lnTo>
                <a:lnTo>
                  <a:pt x="62559" y="367138"/>
                </a:lnTo>
                <a:lnTo>
                  <a:pt x="55267" y="376838"/>
                </a:lnTo>
                <a:lnTo>
                  <a:pt x="42644" y="394391"/>
                </a:lnTo>
                <a:lnTo>
                  <a:pt x="26009" y="418553"/>
                </a:lnTo>
                <a:lnTo>
                  <a:pt x="17775" y="431839"/>
                </a:lnTo>
                <a:lnTo>
                  <a:pt x="11290" y="442542"/>
                </a:lnTo>
                <a:lnTo>
                  <a:pt x="3722" y="453328"/>
                </a:lnTo>
                <a:lnTo>
                  <a:pt x="0" y="464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2" name="SMARTInkAnnotation171"/>
          <p:cNvSpPr/>
          <p:nvPr/>
        </p:nvSpPr>
        <p:spPr>
          <a:xfrm>
            <a:off x="4892637" y="6202681"/>
            <a:ext cx="144622" cy="236220"/>
          </a:xfrm>
          <a:custGeom>
            <a:avLst/>
            <a:gdLst/>
            <a:ahLst/>
            <a:cxnLst/>
            <a:rect l="0" t="0" r="0" b="0"/>
            <a:pathLst>
              <a:path w="144622" h="236220">
                <a:moveTo>
                  <a:pt x="114162" y="0"/>
                </a:moveTo>
                <a:lnTo>
                  <a:pt x="106849" y="0"/>
                </a:lnTo>
                <a:lnTo>
                  <a:pt x="102578" y="4045"/>
                </a:lnTo>
                <a:lnTo>
                  <a:pt x="99659" y="6083"/>
                </a:lnTo>
                <a:lnTo>
                  <a:pt x="96018" y="8288"/>
                </a:lnTo>
                <a:lnTo>
                  <a:pt x="91895" y="10606"/>
                </a:lnTo>
                <a:lnTo>
                  <a:pt x="88299" y="12997"/>
                </a:lnTo>
                <a:lnTo>
                  <a:pt x="85054" y="15438"/>
                </a:lnTo>
                <a:lnTo>
                  <a:pt x="82043" y="17912"/>
                </a:lnTo>
                <a:lnTo>
                  <a:pt x="78341" y="21254"/>
                </a:lnTo>
                <a:lnTo>
                  <a:pt x="69707" y="29484"/>
                </a:lnTo>
                <a:lnTo>
                  <a:pt x="64184" y="34049"/>
                </a:lnTo>
                <a:lnTo>
                  <a:pt x="57960" y="38786"/>
                </a:lnTo>
                <a:lnTo>
                  <a:pt x="51267" y="43637"/>
                </a:lnTo>
                <a:lnTo>
                  <a:pt x="45958" y="48565"/>
                </a:lnTo>
                <a:lnTo>
                  <a:pt x="41571" y="53542"/>
                </a:lnTo>
                <a:lnTo>
                  <a:pt x="37798" y="58555"/>
                </a:lnTo>
                <a:lnTo>
                  <a:pt x="29087" y="70897"/>
                </a:lnTo>
                <a:lnTo>
                  <a:pt x="24390" y="77745"/>
                </a:lnTo>
                <a:lnTo>
                  <a:pt x="19565" y="84003"/>
                </a:lnTo>
                <a:lnTo>
                  <a:pt x="14651" y="89868"/>
                </a:lnTo>
                <a:lnTo>
                  <a:pt x="9682" y="95472"/>
                </a:lnTo>
                <a:lnTo>
                  <a:pt x="6369" y="100901"/>
                </a:lnTo>
                <a:lnTo>
                  <a:pt x="4159" y="106213"/>
                </a:lnTo>
                <a:lnTo>
                  <a:pt x="2687" y="111449"/>
                </a:lnTo>
                <a:lnTo>
                  <a:pt x="1705" y="116632"/>
                </a:lnTo>
                <a:lnTo>
                  <a:pt x="1051" y="121781"/>
                </a:lnTo>
                <a:lnTo>
                  <a:pt x="614" y="126907"/>
                </a:lnTo>
                <a:lnTo>
                  <a:pt x="323" y="132018"/>
                </a:lnTo>
                <a:lnTo>
                  <a:pt x="0" y="142212"/>
                </a:lnTo>
                <a:lnTo>
                  <a:pt x="2456" y="147300"/>
                </a:lnTo>
                <a:lnTo>
                  <a:pt x="6637" y="152387"/>
                </a:lnTo>
                <a:lnTo>
                  <a:pt x="11966" y="157471"/>
                </a:lnTo>
                <a:lnTo>
                  <a:pt x="17214" y="161706"/>
                </a:lnTo>
                <a:lnTo>
                  <a:pt x="22408" y="165378"/>
                </a:lnTo>
                <a:lnTo>
                  <a:pt x="27567" y="168672"/>
                </a:lnTo>
                <a:lnTo>
                  <a:pt x="32700" y="171714"/>
                </a:lnTo>
                <a:lnTo>
                  <a:pt x="37817" y="174589"/>
                </a:lnTo>
                <a:lnTo>
                  <a:pt x="42925" y="177352"/>
                </a:lnTo>
                <a:lnTo>
                  <a:pt x="49719" y="179195"/>
                </a:lnTo>
                <a:lnTo>
                  <a:pt x="57639" y="180422"/>
                </a:lnTo>
                <a:lnTo>
                  <a:pt x="66310" y="181242"/>
                </a:lnTo>
                <a:lnTo>
                  <a:pt x="73785" y="181788"/>
                </a:lnTo>
                <a:lnTo>
                  <a:pt x="80464" y="182151"/>
                </a:lnTo>
                <a:lnTo>
                  <a:pt x="86611" y="182394"/>
                </a:lnTo>
                <a:lnTo>
                  <a:pt x="93252" y="181709"/>
                </a:lnTo>
                <a:lnTo>
                  <a:pt x="100222" y="180405"/>
                </a:lnTo>
                <a:lnTo>
                  <a:pt x="107411" y="178690"/>
                </a:lnTo>
                <a:lnTo>
                  <a:pt x="113900" y="175853"/>
                </a:lnTo>
                <a:lnTo>
                  <a:pt x="119920" y="172268"/>
                </a:lnTo>
                <a:lnTo>
                  <a:pt x="125630" y="168185"/>
                </a:lnTo>
                <a:lnTo>
                  <a:pt x="130282" y="164616"/>
                </a:lnTo>
                <a:lnTo>
                  <a:pt x="134232" y="161391"/>
                </a:lnTo>
                <a:lnTo>
                  <a:pt x="137713" y="158393"/>
                </a:lnTo>
                <a:lnTo>
                  <a:pt x="140034" y="154702"/>
                </a:lnTo>
                <a:lnTo>
                  <a:pt x="141581" y="150548"/>
                </a:lnTo>
                <a:lnTo>
                  <a:pt x="142612" y="146085"/>
                </a:lnTo>
                <a:lnTo>
                  <a:pt x="143758" y="138869"/>
                </a:lnTo>
                <a:lnTo>
                  <a:pt x="144268" y="132838"/>
                </a:lnTo>
                <a:lnTo>
                  <a:pt x="144494" y="127337"/>
                </a:lnTo>
                <a:lnTo>
                  <a:pt x="144621" y="119480"/>
                </a:lnTo>
                <a:lnTo>
                  <a:pt x="142943" y="117752"/>
                </a:lnTo>
                <a:lnTo>
                  <a:pt x="140131" y="116602"/>
                </a:lnTo>
                <a:lnTo>
                  <a:pt x="136560" y="115834"/>
                </a:lnTo>
                <a:lnTo>
                  <a:pt x="133331" y="116169"/>
                </a:lnTo>
                <a:lnTo>
                  <a:pt x="130333" y="117239"/>
                </a:lnTo>
                <a:lnTo>
                  <a:pt x="127484" y="118799"/>
                </a:lnTo>
                <a:lnTo>
                  <a:pt x="124739" y="119840"/>
                </a:lnTo>
                <a:lnTo>
                  <a:pt x="122061" y="120533"/>
                </a:lnTo>
                <a:lnTo>
                  <a:pt x="119428" y="120995"/>
                </a:lnTo>
                <a:lnTo>
                  <a:pt x="115978" y="122996"/>
                </a:lnTo>
                <a:lnTo>
                  <a:pt x="111982" y="126024"/>
                </a:lnTo>
                <a:lnTo>
                  <a:pt x="107624" y="129736"/>
                </a:lnTo>
                <a:lnTo>
                  <a:pt x="103870" y="133056"/>
                </a:lnTo>
                <a:lnTo>
                  <a:pt x="97440" y="139005"/>
                </a:lnTo>
                <a:lnTo>
                  <a:pt x="95386" y="142623"/>
                </a:lnTo>
                <a:lnTo>
                  <a:pt x="94017" y="146728"/>
                </a:lnTo>
                <a:lnTo>
                  <a:pt x="93103" y="151159"/>
                </a:lnTo>
                <a:lnTo>
                  <a:pt x="92495" y="156652"/>
                </a:lnTo>
                <a:lnTo>
                  <a:pt x="92090" y="162854"/>
                </a:lnTo>
                <a:lnTo>
                  <a:pt x="91819" y="169529"/>
                </a:lnTo>
                <a:lnTo>
                  <a:pt x="92486" y="175673"/>
                </a:lnTo>
                <a:lnTo>
                  <a:pt x="93778" y="181461"/>
                </a:lnTo>
                <a:lnTo>
                  <a:pt x="95488" y="187014"/>
                </a:lnTo>
                <a:lnTo>
                  <a:pt x="98322" y="192409"/>
                </a:lnTo>
                <a:lnTo>
                  <a:pt x="101907" y="197699"/>
                </a:lnTo>
                <a:lnTo>
                  <a:pt x="105992" y="202919"/>
                </a:lnTo>
                <a:lnTo>
                  <a:pt x="110411" y="208093"/>
                </a:lnTo>
                <a:lnTo>
                  <a:pt x="115051" y="213234"/>
                </a:lnTo>
                <a:lnTo>
                  <a:pt x="127422" y="226304"/>
                </a:lnTo>
                <a:lnTo>
                  <a:pt x="137047" y="236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3" name="SMARTInkAnnotation172"/>
          <p:cNvSpPr/>
          <p:nvPr/>
        </p:nvSpPr>
        <p:spPr>
          <a:xfrm>
            <a:off x="5092698" y="6210300"/>
            <a:ext cx="188120" cy="223401"/>
          </a:xfrm>
          <a:custGeom>
            <a:avLst/>
            <a:gdLst/>
            <a:ahLst/>
            <a:cxnLst/>
            <a:rect l="0" t="0" r="0" b="0"/>
            <a:pathLst>
              <a:path w="188120" h="223401">
                <a:moveTo>
                  <a:pt x="135315" y="45720"/>
                </a:moveTo>
                <a:lnTo>
                  <a:pt x="131266" y="45720"/>
                </a:lnTo>
                <a:lnTo>
                  <a:pt x="130074" y="46567"/>
                </a:lnTo>
                <a:lnTo>
                  <a:pt x="129278" y="47977"/>
                </a:lnTo>
                <a:lnTo>
                  <a:pt x="128747" y="49765"/>
                </a:lnTo>
                <a:lnTo>
                  <a:pt x="125898" y="54009"/>
                </a:lnTo>
                <a:lnTo>
                  <a:pt x="123952" y="56326"/>
                </a:lnTo>
                <a:lnTo>
                  <a:pt x="120112" y="58717"/>
                </a:lnTo>
                <a:lnTo>
                  <a:pt x="115009" y="61159"/>
                </a:lnTo>
                <a:lnTo>
                  <a:pt x="109065" y="63632"/>
                </a:lnTo>
                <a:lnTo>
                  <a:pt x="103406" y="66974"/>
                </a:lnTo>
                <a:lnTo>
                  <a:pt x="97939" y="70896"/>
                </a:lnTo>
                <a:lnTo>
                  <a:pt x="92599" y="75204"/>
                </a:lnTo>
                <a:lnTo>
                  <a:pt x="86496" y="79770"/>
                </a:lnTo>
                <a:lnTo>
                  <a:pt x="72935" y="89357"/>
                </a:lnTo>
                <a:lnTo>
                  <a:pt x="51005" y="104276"/>
                </a:lnTo>
                <a:lnTo>
                  <a:pt x="44359" y="109310"/>
                </a:lnTo>
                <a:lnTo>
                  <a:pt x="38232" y="114360"/>
                </a:lnTo>
                <a:lnTo>
                  <a:pt x="32454" y="119420"/>
                </a:lnTo>
                <a:lnTo>
                  <a:pt x="26905" y="125333"/>
                </a:lnTo>
                <a:lnTo>
                  <a:pt x="21511" y="131816"/>
                </a:lnTo>
                <a:lnTo>
                  <a:pt x="16221" y="138677"/>
                </a:lnTo>
                <a:lnTo>
                  <a:pt x="11846" y="145792"/>
                </a:lnTo>
                <a:lnTo>
                  <a:pt x="8082" y="153074"/>
                </a:lnTo>
                <a:lnTo>
                  <a:pt x="4725" y="160470"/>
                </a:lnTo>
                <a:lnTo>
                  <a:pt x="2487" y="167094"/>
                </a:lnTo>
                <a:lnTo>
                  <a:pt x="995" y="173202"/>
                </a:lnTo>
                <a:lnTo>
                  <a:pt x="0" y="178969"/>
                </a:lnTo>
                <a:lnTo>
                  <a:pt x="185" y="184506"/>
                </a:lnTo>
                <a:lnTo>
                  <a:pt x="1155" y="189891"/>
                </a:lnTo>
                <a:lnTo>
                  <a:pt x="2650" y="195174"/>
                </a:lnTo>
                <a:lnTo>
                  <a:pt x="6189" y="200390"/>
                </a:lnTo>
                <a:lnTo>
                  <a:pt x="11090" y="205560"/>
                </a:lnTo>
                <a:lnTo>
                  <a:pt x="16902" y="210700"/>
                </a:lnTo>
                <a:lnTo>
                  <a:pt x="23318" y="214973"/>
                </a:lnTo>
                <a:lnTo>
                  <a:pt x="30138" y="218669"/>
                </a:lnTo>
                <a:lnTo>
                  <a:pt x="37228" y="221979"/>
                </a:lnTo>
                <a:lnTo>
                  <a:pt x="44497" y="223340"/>
                </a:lnTo>
                <a:lnTo>
                  <a:pt x="51885" y="223400"/>
                </a:lnTo>
                <a:lnTo>
                  <a:pt x="59354" y="222593"/>
                </a:lnTo>
                <a:lnTo>
                  <a:pt x="66876" y="221209"/>
                </a:lnTo>
                <a:lnTo>
                  <a:pt x="74433" y="219439"/>
                </a:lnTo>
                <a:lnTo>
                  <a:pt x="82013" y="217413"/>
                </a:lnTo>
                <a:lnTo>
                  <a:pt x="90458" y="213522"/>
                </a:lnTo>
                <a:lnTo>
                  <a:pt x="99478" y="208388"/>
                </a:lnTo>
                <a:lnTo>
                  <a:pt x="108880" y="202425"/>
                </a:lnTo>
                <a:lnTo>
                  <a:pt x="117692" y="195911"/>
                </a:lnTo>
                <a:lnTo>
                  <a:pt x="126110" y="189027"/>
                </a:lnTo>
                <a:lnTo>
                  <a:pt x="134264" y="181898"/>
                </a:lnTo>
                <a:lnTo>
                  <a:pt x="141394" y="173759"/>
                </a:lnTo>
                <a:lnTo>
                  <a:pt x="147843" y="164946"/>
                </a:lnTo>
                <a:lnTo>
                  <a:pt x="153839" y="155684"/>
                </a:lnTo>
                <a:lnTo>
                  <a:pt x="159530" y="146123"/>
                </a:lnTo>
                <a:lnTo>
                  <a:pt x="165019" y="136362"/>
                </a:lnTo>
                <a:lnTo>
                  <a:pt x="170374" y="126467"/>
                </a:lnTo>
                <a:lnTo>
                  <a:pt x="174792" y="116485"/>
                </a:lnTo>
                <a:lnTo>
                  <a:pt x="178584" y="106444"/>
                </a:lnTo>
                <a:lnTo>
                  <a:pt x="181959" y="96362"/>
                </a:lnTo>
                <a:lnTo>
                  <a:pt x="184211" y="87102"/>
                </a:lnTo>
                <a:lnTo>
                  <a:pt x="185711" y="78387"/>
                </a:lnTo>
                <a:lnTo>
                  <a:pt x="186711" y="70039"/>
                </a:lnTo>
                <a:lnTo>
                  <a:pt x="187377" y="62779"/>
                </a:lnTo>
                <a:lnTo>
                  <a:pt x="187823" y="56246"/>
                </a:lnTo>
                <a:lnTo>
                  <a:pt x="188119" y="50198"/>
                </a:lnTo>
                <a:lnTo>
                  <a:pt x="187469" y="43625"/>
                </a:lnTo>
                <a:lnTo>
                  <a:pt x="186189" y="36703"/>
                </a:lnTo>
                <a:lnTo>
                  <a:pt x="184487" y="29549"/>
                </a:lnTo>
                <a:lnTo>
                  <a:pt x="182504" y="23932"/>
                </a:lnTo>
                <a:lnTo>
                  <a:pt x="180336" y="19341"/>
                </a:lnTo>
                <a:lnTo>
                  <a:pt x="178042" y="15434"/>
                </a:lnTo>
                <a:lnTo>
                  <a:pt x="175494" y="8835"/>
                </a:lnTo>
                <a:lnTo>
                  <a:pt x="1734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4" name="SMARTInkAnnotation173"/>
          <p:cNvSpPr/>
          <p:nvPr/>
        </p:nvSpPr>
        <p:spPr>
          <a:xfrm>
            <a:off x="5403459" y="6179820"/>
            <a:ext cx="251727" cy="7621"/>
          </a:xfrm>
          <a:custGeom>
            <a:avLst/>
            <a:gdLst/>
            <a:ahLst/>
            <a:cxnLst/>
            <a:rect l="0" t="0" r="0" b="0"/>
            <a:pathLst>
              <a:path w="251727" h="7621">
                <a:moveTo>
                  <a:pt x="0" y="7620"/>
                </a:moveTo>
                <a:lnTo>
                  <a:pt x="10617" y="7620"/>
                </a:lnTo>
                <a:lnTo>
                  <a:pt x="13858" y="6774"/>
                </a:lnTo>
                <a:lnTo>
                  <a:pt x="17714" y="5363"/>
                </a:lnTo>
                <a:lnTo>
                  <a:pt x="21980" y="3576"/>
                </a:lnTo>
                <a:lnTo>
                  <a:pt x="27367" y="2384"/>
                </a:lnTo>
                <a:lnTo>
                  <a:pt x="33501" y="1589"/>
                </a:lnTo>
                <a:lnTo>
                  <a:pt x="40132" y="1060"/>
                </a:lnTo>
                <a:lnTo>
                  <a:pt x="47096" y="707"/>
                </a:lnTo>
                <a:lnTo>
                  <a:pt x="61614" y="315"/>
                </a:lnTo>
                <a:lnTo>
                  <a:pt x="25172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5" name="SMARTInkAnnotation174"/>
          <p:cNvSpPr/>
          <p:nvPr/>
        </p:nvSpPr>
        <p:spPr>
          <a:xfrm>
            <a:off x="5411087" y="6248400"/>
            <a:ext cx="228843" cy="15241"/>
          </a:xfrm>
          <a:custGeom>
            <a:avLst/>
            <a:gdLst/>
            <a:ahLst/>
            <a:cxnLst/>
            <a:rect l="0" t="0" r="0" b="0"/>
            <a:pathLst>
              <a:path w="228843" h="15241">
                <a:moveTo>
                  <a:pt x="0" y="15240"/>
                </a:moveTo>
                <a:lnTo>
                  <a:pt x="11363" y="15240"/>
                </a:lnTo>
                <a:lnTo>
                  <a:pt x="13509" y="14394"/>
                </a:lnTo>
                <a:lnTo>
                  <a:pt x="15786" y="12983"/>
                </a:lnTo>
                <a:lnTo>
                  <a:pt x="18151" y="11196"/>
                </a:lnTo>
                <a:lnTo>
                  <a:pt x="22272" y="10004"/>
                </a:lnTo>
                <a:lnTo>
                  <a:pt x="27561" y="9209"/>
                </a:lnTo>
                <a:lnTo>
                  <a:pt x="33629" y="8679"/>
                </a:lnTo>
                <a:lnTo>
                  <a:pt x="39372" y="8326"/>
                </a:lnTo>
                <a:lnTo>
                  <a:pt x="50271" y="7934"/>
                </a:lnTo>
                <a:lnTo>
                  <a:pt x="77170" y="7682"/>
                </a:lnTo>
                <a:lnTo>
                  <a:pt x="172459" y="7620"/>
                </a:lnTo>
                <a:lnTo>
                  <a:pt x="178540" y="6774"/>
                </a:lnTo>
                <a:lnTo>
                  <a:pt x="185137" y="5363"/>
                </a:lnTo>
                <a:lnTo>
                  <a:pt x="192077" y="3575"/>
                </a:lnTo>
                <a:lnTo>
                  <a:pt x="198399" y="2384"/>
                </a:lnTo>
                <a:lnTo>
                  <a:pt x="204309" y="1589"/>
                </a:lnTo>
                <a:lnTo>
                  <a:pt x="209944" y="1060"/>
                </a:lnTo>
                <a:lnTo>
                  <a:pt x="214548" y="707"/>
                </a:lnTo>
                <a:lnTo>
                  <a:pt x="218464" y="471"/>
                </a:lnTo>
                <a:lnTo>
                  <a:pt x="2288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6" name="SMARTInkAnnotation175"/>
          <p:cNvSpPr/>
          <p:nvPr/>
        </p:nvSpPr>
        <p:spPr>
          <a:xfrm>
            <a:off x="5678069" y="5966469"/>
            <a:ext cx="236471" cy="129532"/>
          </a:xfrm>
          <a:custGeom>
            <a:avLst/>
            <a:gdLst/>
            <a:ahLst/>
            <a:cxnLst/>
            <a:rect l="0" t="0" r="0" b="0"/>
            <a:pathLst>
              <a:path w="236471" h="129532">
                <a:moveTo>
                  <a:pt x="0" y="30471"/>
                </a:moveTo>
                <a:lnTo>
                  <a:pt x="0" y="23910"/>
                </a:lnTo>
                <a:lnTo>
                  <a:pt x="2260" y="21064"/>
                </a:lnTo>
                <a:lnTo>
                  <a:pt x="4050" y="19120"/>
                </a:lnTo>
                <a:lnTo>
                  <a:pt x="6090" y="17823"/>
                </a:lnTo>
                <a:lnTo>
                  <a:pt x="13859" y="15152"/>
                </a:lnTo>
                <a:lnTo>
                  <a:pt x="17716" y="13485"/>
                </a:lnTo>
                <a:lnTo>
                  <a:pt x="21981" y="11527"/>
                </a:lnTo>
                <a:lnTo>
                  <a:pt x="27368" y="10221"/>
                </a:lnTo>
                <a:lnTo>
                  <a:pt x="33502" y="9352"/>
                </a:lnTo>
                <a:lnTo>
                  <a:pt x="40134" y="8771"/>
                </a:lnTo>
                <a:lnTo>
                  <a:pt x="47097" y="7538"/>
                </a:lnTo>
                <a:lnTo>
                  <a:pt x="54283" y="5869"/>
                </a:lnTo>
                <a:lnTo>
                  <a:pt x="61615" y="3910"/>
                </a:lnTo>
                <a:lnTo>
                  <a:pt x="68199" y="2603"/>
                </a:lnTo>
                <a:lnTo>
                  <a:pt x="74283" y="1733"/>
                </a:lnTo>
                <a:lnTo>
                  <a:pt x="80035" y="1152"/>
                </a:lnTo>
                <a:lnTo>
                  <a:pt x="86412" y="765"/>
                </a:lnTo>
                <a:lnTo>
                  <a:pt x="100278" y="335"/>
                </a:lnTo>
                <a:lnTo>
                  <a:pt x="140982" y="21"/>
                </a:lnTo>
                <a:lnTo>
                  <a:pt x="161280" y="0"/>
                </a:lnTo>
                <a:lnTo>
                  <a:pt x="166849" y="844"/>
                </a:lnTo>
                <a:lnTo>
                  <a:pt x="171410" y="2253"/>
                </a:lnTo>
                <a:lnTo>
                  <a:pt x="179585" y="6076"/>
                </a:lnTo>
                <a:lnTo>
                  <a:pt x="195527" y="13858"/>
                </a:lnTo>
                <a:lnTo>
                  <a:pt x="196462" y="15162"/>
                </a:lnTo>
                <a:lnTo>
                  <a:pt x="197500" y="18870"/>
                </a:lnTo>
                <a:lnTo>
                  <a:pt x="197776" y="21043"/>
                </a:lnTo>
                <a:lnTo>
                  <a:pt x="197961" y="23339"/>
                </a:lnTo>
                <a:lnTo>
                  <a:pt x="198084" y="25716"/>
                </a:lnTo>
                <a:lnTo>
                  <a:pt x="196471" y="28148"/>
                </a:lnTo>
                <a:lnTo>
                  <a:pt x="193700" y="30616"/>
                </a:lnTo>
                <a:lnTo>
                  <a:pt x="190158" y="33108"/>
                </a:lnTo>
                <a:lnTo>
                  <a:pt x="186950" y="36462"/>
                </a:lnTo>
                <a:lnTo>
                  <a:pt x="183963" y="40392"/>
                </a:lnTo>
                <a:lnTo>
                  <a:pt x="181123" y="44704"/>
                </a:lnTo>
                <a:lnTo>
                  <a:pt x="176689" y="48427"/>
                </a:lnTo>
                <a:lnTo>
                  <a:pt x="171189" y="51755"/>
                </a:lnTo>
                <a:lnTo>
                  <a:pt x="164980" y="54820"/>
                </a:lnTo>
                <a:lnTo>
                  <a:pt x="159146" y="58557"/>
                </a:lnTo>
                <a:lnTo>
                  <a:pt x="153561" y="62742"/>
                </a:lnTo>
                <a:lnTo>
                  <a:pt x="148142" y="67225"/>
                </a:lnTo>
                <a:lnTo>
                  <a:pt x="142835" y="71061"/>
                </a:lnTo>
                <a:lnTo>
                  <a:pt x="137602" y="74464"/>
                </a:lnTo>
                <a:lnTo>
                  <a:pt x="132417" y="77580"/>
                </a:lnTo>
                <a:lnTo>
                  <a:pt x="127266" y="80504"/>
                </a:lnTo>
                <a:lnTo>
                  <a:pt x="117023" y="86010"/>
                </a:lnTo>
                <a:lnTo>
                  <a:pt x="112765" y="88664"/>
                </a:lnTo>
                <a:lnTo>
                  <a:pt x="109079" y="91279"/>
                </a:lnTo>
                <a:lnTo>
                  <a:pt x="105774" y="93870"/>
                </a:lnTo>
                <a:lnTo>
                  <a:pt x="103572" y="96444"/>
                </a:lnTo>
                <a:lnTo>
                  <a:pt x="102103" y="99006"/>
                </a:lnTo>
                <a:lnTo>
                  <a:pt x="101124" y="101561"/>
                </a:lnTo>
                <a:lnTo>
                  <a:pt x="99623" y="104111"/>
                </a:lnTo>
                <a:lnTo>
                  <a:pt x="97775" y="106658"/>
                </a:lnTo>
                <a:lnTo>
                  <a:pt x="95696" y="109202"/>
                </a:lnTo>
                <a:lnTo>
                  <a:pt x="95157" y="111746"/>
                </a:lnTo>
                <a:lnTo>
                  <a:pt x="95646" y="114287"/>
                </a:lnTo>
                <a:lnTo>
                  <a:pt x="98471" y="120406"/>
                </a:lnTo>
                <a:lnTo>
                  <a:pt x="103377" y="123500"/>
                </a:lnTo>
                <a:lnTo>
                  <a:pt x="107058" y="125510"/>
                </a:lnTo>
                <a:lnTo>
                  <a:pt x="111208" y="126851"/>
                </a:lnTo>
                <a:lnTo>
                  <a:pt x="115669" y="127744"/>
                </a:lnTo>
                <a:lnTo>
                  <a:pt x="120339" y="128340"/>
                </a:lnTo>
                <a:lnTo>
                  <a:pt x="125994" y="128737"/>
                </a:lnTo>
                <a:lnTo>
                  <a:pt x="132308" y="129001"/>
                </a:lnTo>
                <a:lnTo>
                  <a:pt x="146950" y="129296"/>
                </a:lnTo>
                <a:lnTo>
                  <a:pt x="236470" y="129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7" name="SMARTInkAnnotation176"/>
          <p:cNvSpPr/>
          <p:nvPr/>
        </p:nvSpPr>
        <p:spPr>
          <a:xfrm>
            <a:off x="5809316" y="5928360"/>
            <a:ext cx="295926" cy="373382"/>
          </a:xfrm>
          <a:custGeom>
            <a:avLst/>
            <a:gdLst/>
            <a:ahLst/>
            <a:cxnLst/>
            <a:rect l="0" t="0" r="0" b="0"/>
            <a:pathLst>
              <a:path w="295926" h="373382">
                <a:moveTo>
                  <a:pt x="295925" y="0"/>
                </a:moveTo>
                <a:lnTo>
                  <a:pt x="273944" y="21957"/>
                </a:lnTo>
                <a:lnTo>
                  <a:pt x="266945" y="31208"/>
                </a:lnTo>
                <a:lnTo>
                  <a:pt x="259313" y="41810"/>
                </a:lnTo>
                <a:lnTo>
                  <a:pt x="253719" y="48193"/>
                </a:lnTo>
                <a:lnTo>
                  <a:pt x="247446" y="54989"/>
                </a:lnTo>
                <a:lnTo>
                  <a:pt x="233696" y="69313"/>
                </a:lnTo>
                <a:lnTo>
                  <a:pt x="226469" y="76689"/>
                </a:lnTo>
                <a:lnTo>
                  <a:pt x="218261" y="84146"/>
                </a:lnTo>
                <a:lnTo>
                  <a:pt x="209399" y="91657"/>
                </a:lnTo>
                <a:lnTo>
                  <a:pt x="200101" y="99205"/>
                </a:lnTo>
                <a:lnTo>
                  <a:pt x="190512" y="107624"/>
                </a:lnTo>
                <a:lnTo>
                  <a:pt x="180728" y="116623"/>
                </a:lnTo>
                <a:lnTo>
                  <a:pt x="153022" y="143210"/>
                </a:lnTo>
                <a:lnTo>
                  <a:pt x="91147" y="204590"/>
                </a:lnTo>
                <a:lnTo>
                  <a:pt x="83125" y="213439"/>
                </a:lnTo>
                <a:lnTo>
                  <a:pt x="75235" y="222727"/>
                </a:lnTo>
                <a:lnTo>
                  <a:pt x="67432" y="232304"/>
                </a:lnTo>
                <a:lnTo>
                  <a:pt x="61383" y="241230"/>
                </a:lnTo>
                <a:lnTo>
                  <a:pt x="56503" y="249720"/>
                </a:lnTo>
                <a:lnTo>
                  <a:pt x="52401" y="257920"/>
                </a:lnTo>
                <a:lnTo>
                  <a:pt x="47125" y="265927"/>
                </a:lnTo>
                <a:lnTo>
                  <a:pt x="41064" y="273804"/>
                </a:lnTo>
                <a:lnTo>
                  <a:pt x="34480" y="281597"/>
                </a:lnTo>
                <a:lnTo>
                  <a:pt x="29244" y="289331"/>
                </a:lnTo>
                <a:lnTo>
                  <a:pt x="24906" y="297027"/>
                </a:lnTo>
                <a:lnTo>
                  <a:pt x="3726" y="339905"/>
                </a:lnTo>
                <a:lnTo>
                  <a:pt x="784" y="348060"/>
                </a:lnTo>
                <a:lnTo>
                  <a:pt x="0" y="351421"/>
                </a:lnTo>
                <a:lnTo>
                  <a:pt x="324" y="355353"/>
                </a:lnTo>
                <a:lnTo>
                  <a:pt x="2945" y="364240"/>
                </a:lnTo>
                <a:lnTo>
                  <a:pt x="6059" y="3733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8" name="SMARTInkAnnotation177"/>
          <p:cNvSpPr/>
          <p:nvPr/>
        </p:nvSpPr>
        <p:spPr>
          <a:xfrm>
            <a:off x="5937454" y="6156960"/>
            <a:ext cx="158612" cy="243705"/>
          </a:xfrm>
          <a:custGeom>
            <a:avLst/>
            <a:gdLst/>
            <a:ahLst/>
            <a:cxnLst/>
            <a:rect l="0" t="0" r="0" b="0"/>
            <a:pathLst>
              <a:path w="158612" h="243705">
                <a:moveTo>
                  <a:pt x="45737" y="0"/>
                </a:moveTo>
                <a:lnTo>
                  <a:pt x="45737" y="21800"/>
                </a:lnTo>
                <a:lnTo>
                  <a:pt x="44890" y="22154"/>
                </a:lnTo>
                <a:lnTo>
                  <a:pt x="41688" y="22546"/>
                </a:lnTo>
                <a:lnTo>
                  <a:pt x="39647" y="23497"/>
                </a:lnTo>
                <a:lnTo>
                  <a:pt x="35121" y="26812"/>
                </a:lnTo>
                <a:lnTo>
                  <a:pt x="32726" y="28035"/>
                </a:lnTo>
                <a:lnTo>
                  <a:pt x="27807" y="29393"/>
                </a:lnTo>
                <a:lnTo>
                  <a:pt x="24321" y="30158"/>
                </a:lnTo>
                <a:lnTo>
                  <a:pt x="21246" y="32595"/>
                </a:lnTo>
                <a:lnTo>
                  <a:pt x="17054" y="36500"/>
                </a:lnTo>
                <a:lnTo>
                  <a:pt x="9010" y="44338"/>
                </a:lnTo>
                <a:lnTo>
                  <a:pt x="7691" y="44799"/>
                </a:lnTo>
                <a:lnTo>
                  <a:pt x="3966" y="45311"/>
                </a:lnTo>
                <a:lnTo>
                  <a:pt x="0" y="45717"/>
                </a:lnTo>
                <a:lnTo>
                  <a:pt x="21950" y="45720"/>
                </a:lnTo>
                <a:lnTo>
                  <a:pt x="26489" y="46566"/>
                </a:lnTo>
                <a:lnTo>
                  <a:pt x="31210" y="47977"/>
                </a:lnTo>
                <a:lnTo>
                  <a:pt x="41823" y="51803"/>
                </a:lnTo>
                <a:lnTo>
                  <a:pt x="76739" y="63632"/>
                </a:lnTo>
                <a:lnTo>
                  <a:pt x="83356" y="66128"/>
                </a:lnTo>
                <a:lnTo>
                  <a:pt x="89463" y="68639"/>
                </a:lnTo>
                <a:lnTo>
                  <a:pt x="95229" y="71159"/>
                </a:lnTo>
                <a:lnTo>
                  <a:pt x="100769" y="74533"/>
                </a:lnTo>
                <a:lnTo>
                  <a:pt x="106157" y="78475"/>
                </a:lnTo>
                <a:lnTo>
                  <a:pt x="111444" y="82796"/>
                </a:lnTo>
                <a:lnTo>
                  <a:pt x="116664" y="88217"/>
                </a:lnTo>
                <a:lnTo>
                  <a:pt x="121839" y="94372"/>
                </a:lnTo>
                <a:lnTo>
                  <a:pt x="126983" y="101015"/>
                </a:lnTo>
                <a:lnTo>
                  <a:pt x="131261" y="107136"/>
                </a:lnTo>
                <a:lnTo>
                  <a:pt x="134960" y="112911"/>
                </a:lnTo>
                <a:lnTo>
                  <a:pt x="138274" y="118454"/>
                </a:lnTo>
                <a:lnTo>
                  <a:pt x="141332" y="124689"/>
                </a:lnTo>
                <a:lnTo>
                  <a:pt x="144217" y="131386"/>
                </a:lnTo>
                <a:lnTo>
                  <a:pt x="146988" y="138391"/>
                </a:lnTo>
                <a:lnTo>
                  <a:pt x="152327" y="152947"/>
                </a:lnTo>
                <a:lnTo>
                  <a:pt x="154938" y="160385"/>
                </a:lnTo>
                <a:lnTo>
                  <a:pt x="156678" y="167036"/>
                </a:lnTo>
                <a:lnTo>
                  <a:pt x="157838" y="173164"/>
                </a:lnTo>
                <a:lnTo>
                  <a:pt x="158611" y="178943"/>
                </a:lnTo>
                <a:lnTo>
                  <a:pt x="158279" y="184489"/>
                </a:lnTo>
                <a:lnTo>
                  <a:pt x="157211" y="189879"/>
                </a:lnTo>
                <a:lnTo>
                  <a:pt x="155650" y="195166"/>
                </a:lnTo>
                <a:lnTo>
                  <a:pt x="153763" y="200384"/>
                </a:lnTo>
                <a:lnTo>
                  <a:pt x="151656" y="205556"/>
                </a:lnTo>
                <a:lnTo>
                  <a:pt x="149405" y="210697"/>
                </a:lnTo>
                <a:lnTo>
                  <a:pt x="146209" y="214972"/>
                </a:lnTo>
                <a:lnTo>
                  <a:pt x="142383" y="218667"/>
                </a:lnTo>
                <a:lnTo>
                  <a:pt x="138138" y="221979"/>
                </a:lnTo>
                <a:lnTo>
                  <a:pt x="134460" y="225033"/>
                </a:lnTo>
                <a:lnTo>
                  <a:pt x="131160" y="227915"/>
                </a:lnTo>
                <a:lnTo>
                  <a:pt x="128113" y="230683"/>
                </a:lnTo>
                <a:lnTo>
                  <a:pt x="122467" y="236017"/>
                </a:lnTo>
                <a:lnTo>
                  <a:pt x="119774" y="238624"/>
                </a:lnTo>
                <a:lnTo>
                  <a:pt x="115437" y="240362"/>
                </a:lnTo>
                <a:lnTo>
                  <a:pt x="110002" y="241522"/>
                </a:lnTo>
                <a:lnTo>
                  <a:pt x="103837" y="242294"/>
                </a:lnTo>
                <a:lnTo>
                  <a:pt x="98878" y="242809"/>
                </a:lnTo>
                <a:lnTo>
                  <a:pt x="94726" y="243154"/>
                </a:lnTo>
                <a:lnTo>
                  <a:pt x="91110" y="243382"/>
                </a:lnTo>
                <a:lnTo>
                  <a:pt x="87004" y="243535"/>
                </a:lnTo>
                <a:lnTo>
                  <a:pt x="77922" y="243704"/>
                </a:lnTo>
                <a:lnTo>
                  <a:pt x="73974" y="242056"/>
                </a:lnTo>
                <a:lnTo>
                  <a:pt x="70495" y="239264"/>
                </a:lnTo>
                <a:lnTo>
                  <a:pt x="67328" y="235709"/>
                </a:lnTo>
                <a:lnTo>
                  <a:pt x="64369" y="233339"/>
                </a:lnTo>
                <a:lnTo>
                  <a:pt x="61548" y="231760"/>
                </a:lnTo>
                <a:lnTo>
                  <a:pt x="58821" y="230706"/>
                </a:lnTo>
                <a:lnTo>
                  <a:pt x="56155" y="229157"/>
                </a:lnTo>
                <a:lnTo>
                  <a:pt x="53530" y="227278"/>
                </a:lnTo>
                <a:lnTo>
                  <a:pt x="50933" y="225179"/>
                </a:lnTo>
                <a:lnTo>
                  <a:pt x="48353" y="222933"/>
                </a:lnTo>
                <a:lnTo>
                  <a:pt x="45787" y="220588"/>
                </a:lnTo>
                <a:lnTo>
                  <a:pt x="38110" y="213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09" name="SMARTInkAnnotation178"/>
          <p:cNvSpPr/>
          <p:nvPr/>
        </p:nvSpPr>
        <p:spPr>
          <a:xfrm>
            <a:off x="5952679" y="6157275"/>
            <a:ext cx="236472" cy="14926"/>
          </a:xfrm>
          <a:custGeom>
            <a:avLst/>
            <a:gdLst/>
            <a:ahLst/>
            <a:cxnLst/>
            <a:rect l="0" t="0" r="0" b="0"/>
            <a:pathLst>
              <a:path w="236472" h="14926">
                <a:moveTo>
                  <a:pt x="0" y="14925"/>
                </a:moveTo>
                <a:lnTo>
                  <a:pt x="6568" y="14925"/>
                </a:lnTo>
                <a:lnTo>
                  <a:pt x="9464" y="14079"/>
                </a:lnTo>
                <a:lnTo>
                  <a:pt x="19462" y="10880"/>
                </a:lnTo>
                <a:lnTo>
                  <a:pt x="24841" y="9688"/>
                </a:lnTo>
                <a:lnTo>
                  <a:pt x="30122" y="8894"/>
                </a:lnTo>
                <a:lnTo>
                  <a:pt x="35337" y="8365"/>
                </a:lnTo>
                <a:lnTo>
                  <a:pt x="41358" y="8011"/>
                </a:lnTo>
                <a:lnTo>
                  <a:pt x="54827" y="7619"/>
                </a:lnTo>
                <a:lnTo>
                  <a:pt x="85687" y="7347"/>
                </a:lnTo>
                <a:lnTo>
                  <a:pt x="110723" y="7314"/>
                </a:lnTo>
                <a:lnTo>
                  <a:pt x="117041" y="6464"/>
                </a:lnTo>
                <a:lnTo>
                  <a:pt x="123796" y="5052"/>
                </a:lnTo>
                <a:lnTo>
                  <a:pt x="130842" y="3263"/>
                </a:lnTo>
                <a:lnTo>
                  <a:pt x="138082" y="2071"/>
                </a:lnTo>
                <a:lnTo>
                  <a:pt x="145451" y="1276"/>
                </a:lnTo>
                <a:lnTo>
                  <a:pt x="152907" y="745"/>
                </a:lnTo>
                <a:lnTo>
                  <a:pt x="160420" y="392"/>
                </a:lnTo>
                <a:lnTo>
                  <a:pt x="175548" y="0"/>
                </a:lnTo>
                <a:lnTo>
                  <a:pt x="182295" y="741"/>
                </a:lnTo>
                <a:lnTo>
                  <a:pt x="188488" y="2083"/>
                </a:lnTo>
                <a:lnTo>
                  <a:pt x="194311" y="3824"/>
                </a:lnTo>
                <a:lnTo>
                  <a:pt x="200736" y="4984"/>
                </a:lnTo>
                <a:lnTo>
                  <a:pt x="207562" y="5758"/>
                </a:lnTo>
                <a:lnTo>
                  <a:pt x="220232" y="6617"/>
                </a:lnTo>
                <a:lnTo>
                  <a:pt x="236471" y="7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10" name="SMARTInkAnnotation179"/>
          <p:cNvSpPr/>
          <p:nvPr/>
        </p:nvSpPr>
        <p:spPr>
          <a:xfrm>
            <a:off x="6242546" y="6172200"/>
            <a:ext cx="228843" cy="15241"/>
          </a:xfrm>
          <a:custGeom>
            <a:avLst/>
            <a:gdLst/>
            <a:ahLst/>
            <a:cxnLst/>
            <a:rect l="0" t="0" r="0" b="0"/>
            <a:pathLst>
              <a:path w="228843" h="15241">
                <a:moveTo>
                  <a:pt x="0" y="15240"/>
                </a:moveTo>
                <a:lnTo>
                  <a:pt x="6568" y="15240"/>
                </a:lnTo>
                <a:lnTo>
                  <a:pt x="8616" y="14394"/>
                </a:lnTo>
                <a:lnTo>
                  <a:pt x="11677" y="12983"/>
                </a:lnTo>
                <a:lnTo>
                  <a:pt x="15413" y="11196"/>
                </a:lnTo>
                <a:lnTo>
                  <a:pt x="20446" y="10004"/>
                </a:lnTo>
                <a:lnTo>
                  <a:pt x="26345" y="9209"/>
                </a:lnTo>
                <a:lnTo>
                  <a:pt x="32819" y="8679"/>
                </a:lnTo>
                <a:lnTo>
                  <a:pt x="39678" y="8326"/>
                </a:lnTo>
                <a:lnTo>
                  <a:pt x="54080" y="7934"/>
                </a:lnTo>
                <a:lnTo>
                  <a:pt x="87849" y="7661"/>
                </a:lnTo>
                <a:lnTo>
                  <a:pt x="117270" y="7629"/>
                </a:lnTo>
                <a:lnTo>
                  <a:pt x="123949" y="6779"/>
                </a:lnTo>
                <a:lnTo>
                  <a:pt x="130943" y="5367"/>
                </a:lnTo>
                <a:lnTo>
                  <a:pt x="138149" y="3578"/>
                </a:lnTo>
                <a:lnTo>
                  <a:pt x="144649" y="2385"/>
                </a:lnTo>
                <a:lnTo>
                  <a:pt x="150677" y="1591"/>
                </a:lnTo>
                <a:lnTo>
                  <a:pt x="156390" y="1060"/>
                </a:lnTo>
                <a:lnTo>
                  <a:pt x="162742" y="707"/>
                </a:lnTo>
                <a:lnTo>
                  <a:pt x="176580" y="315"/>
                </a:lnTo>
                <a:lnTo>
                  <a:pt x="207698" y="42"/>
                </a:lnTo>
                <a:lnTo>
                  <a:pt x="2288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11" name="SMARTInkAnnotation180"/>
          <p:cNvSpPr/>
          <p:nvPr/>
        </p:nvSpPr>
        <p:spPr>
          <a:xfrm>
            <a:off x="6212034" y="6248400"/>
            <a:ext cx="228842" cy="30481"/>
          </a:xfrm>
          <a:custGeom>
            <a:avLst/>
            <a:gdLst/>
            <a:ahLst/>
            <a:cxnLst/>
            <a:rect l="0" t="0" r="0" b="0"/>
            <a:pathLst>
              <a:path w="228842" h="30481">
                <a:moveTo>
                  <a:pt x="0" y="30480"/>
                </a:moveTo>
                <a:lnTo>
                  <a:pt x="0" y="26090"/>
                </a:lnTo>
                <a:lnTo>
                  <a:pt x="0" y="29735"/>
                </a:lnTo>
                <a:lnTo>
                  <a:pt x="848" y="29983"/>
                </a:lnTo>
                <a:lnTo>
                  <a:pt x="6567" y="30415"/>
                </a:lnTo>
                <a:lnTo>
                  <a:pt x="58551" y="30480"/>
                </a:lnTo>
                <a:lnTo>
                  <a:pt x="64461" y="29633"/>
                </a:lnTo>
                <a:lnTo>
                  <a:pt x="70944" y="28222"/>
                </a:lnTo>
                <a:lnTo>
                  <a:pt x="77808" y="26434"/>
                </a:lnTo>
                <a:lnTo>
                  <a:pt x="84927" y="25243"/>
                </a:lnTo>
                <a:lnTo>
                  <a:pt x="92216" y="24449"/>
                </a:lnTo>
                <a:lnTo>
                  <a:pt x="99617" y="23919"/>
                </a:lnTo>
                <a:lnTo>
                  <a:pt x="107094" y="22720"/>
                </a:lnTo>
                <a:lnTo>
                  <a:pt x="114622" y="21073"/>
                </a:lnTo>
                <a:lnTo>
                  <a:pt x="122183" y="19128"/>
                </a:lnTo>
                <a:lnTo>
                  <a:pt x="128918" y="17833"/>
                </a:lnTo>
                <a:lnTo>
                  <a:pt x="135104" y="16968"/>
                </a:lnTo>
                <a:lnTo>
                  <a:pt x="140923" y="16392"/>
                </a:lnTo>
                <a:lnTo>
                  <a:pt x="147345" y="16008"/>
                </a:lnTo>
                <a:lnTo>
                  <a:pt x="161261" y="15582"/>
                </a:lnTo>
                <a:lnTo>
                  <a:pt x="167685" y="14622"/>
                </a:lnTo>
                <a:lnTo>
                  <a:pt x="173662" y="13135"/>
                </a:lnTo>
                <a:lnTo>
                  <a:pt x="179341" y="11297"/>
                </a:lnTo>
                <a:lnTo>
                  <a:pt x="184823" y="10071"/>
                </a:lnTo>
                <a:lnTo>
                  <a:pt x="190172" y="9254"/>
                </a:lnTo>
                <a:lnTo>
                  <a:pt x="195434" y="8709"/>
                </a:lnTo>
                <a:lnTo>
                  <a:pt x="199789" y="7500"/>
                </a:lnTo>
                <a:lnTo>
                  <a:pt x="203541" y="5847"/>
                </a:lnTo>
                <a:lnTo>
                  <a:pt x="206889" y="3898"/>
                </a:lnTo>
                <a:lnTo>
                  <a:pt x="210817" y="2599"/>
                </a:lnTo>
                <a:lnTo>
                  <a:pt x="215129" y="1732"/>
                </a:lnTo>
                <a:lnTo>
                  <a:pt x="2288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12" name="SMARTInkAnnotation181"/>
          <p:cNvSpPr/>
          <p:nvPr/>
        </p:nvSpPr>
        <p:spPr>
          <a:xfrm>
            <a:off x="6593437" y="6248400"/>
            <a:ext cx="22884" cy="7621"/>
          </a:xfrm>
          <a:custGeom>
            <a:avLst/>
            <a:gdLst/>
            <a:ahLst/>
            <a:cxnLst/>
            <a:rect l="0" t="0" r="0" b="0"/>
            <a:pathLst>
              <a:path w="22884" h="7621">
                <a:moveTo>
                  <a:pt x="15256" y="7620"/>
                </a:moveTo>
                <a:lnTo>
                  <a:pt x="22883" y="7620"/>
                </a:lnTo>
                <a:lnTo>
                  <a:pt x="18835" y="7620"/>
                </a:lnTo>
                <a:lnTo>
                  <a:pt x="17641" y="6774"/>
                </a:lnTo>
                <a:lnTo>
                  <a:pt x="16846" y="5363"/>
                </a:lnTo>
                <a:lnTo>
                  <a:pt x="16316" y="3575"/>
                </a:lnTo>
                <a:lnTo>
                  <a:pt x="15115" y="2384"/>
                </a:lnTo>
                <a:lnTo>
                  <a:pt x="13467" y="1589"/>
                </a:lnTo>
                <a:lnTo>
                  <a:pt x="11520" y="1060"/>
                </a:lnTo>
                <a:lnTo>
                  <a:pt x="9376" y="707"/>
                </a:lnTo>
                <a:lnTo>
                  <a:pt x="7098" y="47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13" name="SMARTInkAnnotation182"/>
          <p:cNvSpPr/>
          <p:nvPr/>
        </p:nvSpPr>
        <p:spPr>
          <a:xfrm>
            <a:off x="6662134" y="6035040"/>
            <a:ext cx="175402" cy="83821"/>
          </a:xfrm>
          <a:custGeom>
            <a:avLst/>
            <a:gdLst/>
            <a:ahLst/>
            <a:cxnLst/>
            <a:rect l="0" t="0" r="0" b="0"/>
            <a:pathLst>
              <a:path w="175402" h="83821">
                <a:moveTo>
                  <a:pt x="60980" y="0"/>
                </a:moveTo>
                <a:lnTo>
                  <a:pt x="54412" y="0"/>
                </a:lnTo>
                <a:lnTo>
                  <a:pt x="54058" y="847"/>
                </a:lnTo>
                <a:lnTo>
                  <a:pt x="53823" y="2257"/>
                </a:lnTo>
                <a:lnTo>
                  <a:pt x="53665" y="4045"/>
                </a:lnTo>
                <a:lnTo>
                  <a:pt x="52713" y="6084"/>
                </a:lnTo>
                <a:lnTo>
                  <a:pt x="51231" y="8289"/>
                </a:lnTo>
                <a:lnTo>
                  <a:pt x="46812" y="13867"/>
                </a:lnTo>
                <a:lnTo>
                  <a:pt x="45602" y="15171"/>
                </a:lnTo>
                <a:lnTo>
                  <a:pt x="39849" y="21052"/>
                </a:lnTo>
                <a:lnTo>
                  <a:pt x="27821" y="33117"/>
                </a:lnTo>
                <a:lnTo>
                  <a:pt x="26160" y="35624"/>
                </a:lnTo>
                <a:lnTo>
                  <a:pt x="25054" y="38143"/>
                </a:lnTo>
                <a:lnTo>
                  <a:pt x="24316" y="40669"/>
                </a:lnTo>
                <a:lnTo>
                  <a:pt x="22129" y="43199"/>
                </a:lnTo>
                <a:lnTo>
                  <a:pt x="18975" y="45733"/>
                </a:lnTo>
                <a:lnTo>
                  <a:pt x="15178" y="48269"/>
                </a:lnTo>
                <a:lnTo>
                  <a:pt x="11799" y="49959"/>
                </a:lnTo>
                <a:lnTo>
                  <a:pt x="8698" y="51086"/>
                </a:lnTo>
                <a:lnTo>
                  <a:pt x="5784" y="51837"/>
                </a:lnTo>
                <a:lnTo>
                  <a:pt x="3841" y="53185"/>
                </a:lnTo>
                <a:lnTo>
                  <a:pt x="2546" y="54931"/>
                </a:lnTo>
                <a:lnTo>
                  <a:pt x="1683" y="56940"/>
                </a:lnTo>
                <a:lnTo>
                  <a:pt x="1107" y="59127"/>
                </a:lnTo>
                <a:lnTo>
                  <a:pt x="723" y="61431"/>
                </a:lnTo>
                <a:lnTo>
                  <a:pt x="0" y="68162"/>
                </a:lnTo>
                <a:lnTo>
                  <a:pt x="2236" y="70652"/>
                </a:lnTo>
                <a:lnTo>
                  <a:pt x="6527" y="75104"/>
                </a:lnTo>
                <a:lnTo>
                  <a:pt x="11635" y="75713"/>
                </a:lnTo>
                <a:lnTo>
                  <a:pt x="15369" y="75875"/>
                </a:lnTo>
                <a:lnTo>
                  <a:pt x="24039" y="76056"/>
                </a:lnTo>
                <a:lnTo>
                  <a:pt x="58508" y="76192"/>
                </a:lnTo>
                <a:lnTo>
                  <a:pt x="63569" y="77041"/>
                </a:lnTo>
                <a:lnTo>
                  <a:pt x="68639" y="78454"/>
                </a:lnTo>
                <a:lnTo>
                  <a:pt x="73715" y="80243"/>
                </a:lnTo>
                <a:lnTo>
                  <a:pt x="79640" y="81435"/>
                </a:lnTo>
                <a:lnTo>
                  <a:pt x="86134" y="82230"/>
                </a:lnTo>
                <a:lnTo>
                  <a:pt x="93006" y="82760"/>
                </a:lnTo>
                <a:lnTo>
                  <a:pt x="99281" y="83114"/>
                </a:lnTo>
                <a:lnTo>
                  <a:pt x="110774" y="83506"/>
                </a:lnTo>
                <a:lnTo>
                  <a:pt x="125876" y="83758"/>
                </a:lnTo>
                <a:lnTo>
                  <a:pt x="175401" y="83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014" name="SMARTInkAnnotation183"/>
          <p:cNvSpPr/>
          <p:nvPr/>
        </p:nvSpPr>
        <p:spPr>
          <a:xfrm>
            <a:off x="6791766" y="6019800"/>
            <a:ext cx="106795" cy="274321"/>
          </a:xfrm>
          <a:custGeom>
            <a:avLst/>
            <a:gdLst/>
            <a:ahLst/>
            <a:cxnLst/>
            <a:rect l="0" t="0" r="0" b="0"/>
            <a:pathLst>
              <a:path w="106795" h="274321">
                <a:moveTo>
                  <a:pt x="106794" y="0"/>
                </a:moveTo>
                <a:lnTo>
                  <a:pt x="106794" y="4045"/>
                </a:lnTo>
                <a:lnTo>
                  <a:pt x="105946" y="5238"/>
                </a:lnTo>
                <a:lnTo>
                  <a:pt x="104532" y="6032"/>
                </a:lnTo>
                <a:lnTo>
                  <a:pt x="102744" y="6561"/>
                </a:lnTo>
                <a:lnTo>
                  <a:pt x="100704" y="7761"/>
                </a:lnTo>
                <a:lnTo>
                  <a:pt x="98496" y="9408"/>
                </a:lnTo>
                <a:lnTo>
                  <a:pt x="96176" y="11352"/>
                </a:lnTo>
                <a:lnTo>
                  <a:pt x="93782" y="14341"/>
                </a:lnTo>
                <a:lnTo>
                  <a:pt x="91338" y="18028"/>
                </a:lnTo>
                <a:lnTo>
                  <a:pt x="88862" y="22178"/>
                </a:lnTo>
                <a:lnTo>
                  <a:pt x="86364" y="26639"/>
                </a:lnTo>
                <a:lnTo>
                  <a:pt x="81328" y="36111"/>
                </a:lnTo>
                <a:lnTo>
                  <a:pt x="73727" y="50964"/>
                </a:lnTo>
                <a:lnTo>
                  <a:pt x="71188" y="56836"/>
                </a:lnTo>
                <a:lnTo>
                  <a:pt x="68648" y="63291"/>
                </a:lnTo>
                <a:lnTo>
                  <a:pt x="66108" y="70134"/>
                </a:lnTo>
                <a:lnTo>
                  <a:pt x="62718" y="77236"/>
                </a:lnTo>
                <a:lnTo>
                  <a:pt x="58763" y="84511"/>
                </a:lnTo>
                <a:lnTo>
                  <a:pt x="54432" y="91901"/>
                </a:lnTo>
                <a:lnTo>
                  <a:pt x="50696" y="99367"/>
                </a:lnTo>
                <a:lnTo>
                  <a:pt x="47358" y="106885"/>
                </a:lnTo>
                <a:lnTo>
                  <a:pt x="44286" y="114436"/>
                </a:lnTo>
                <a:lnTo>
                  <a:pt x="40543" y="122011"/>
                </a:lnTo>
                <a:lnTo>
                  <a:pt x="36351" y="129601"/>
                </a:lnTo>
                <a:lnTo>
                  <a:pt x="31862" y="137201"/>
                </a:lnTo>
                <a:lnTo>
                  <a:pt x="28022" y="144807"/>
                </a:lnTo>
                <a:lnTo>
                  <a:pt x="24614" y="152418"/>
                </a:lnTo>
                <a:lnTo>
                  <a:pt x="21495" y="160032"/>
                </a:lnTo>
                <a:lnTo>
                  <a:pt x="19415" y="167648"/>
                </a:lnTo>
                <a:lnTo>
                  <a:pt x="18030" y="175266"/>
                </a:lnTo>
                <a:lnTo>
                  <a:pt x="17104" y="182884"/>
                </a:lnTo>
                <a:lnTo>
                  <a:pt x="15641" y="190503"/>
                </a:lnTo>
                <a:lnTo>
                  <a:pt x="13817" y="198122"/>
                </a:lnTo>
                <a:lnTo>
                  <a:pt x="11755" y="205741"/>
                </a:lnTo>
                <a:lnTo>
                  <a:pt x="9531" y="212514"/>
                </a:lnTo>
                <a:lnTo>
                  <a:pt x="7201" y="218723"/>
                </a:lnTo>
                <a:lnTo>
                  <a:pt x="4801" y="224555"/>
                </a:lnTo>
                <a:lnTo>
                  <a:pt x="3201" y="230137"/>
                </a:lnTo>
                <a:lnTo>
                  <a:pt x="2134" y="235552"/>
                </a:lnTo>
                <a:lnTo>
                  <a:pt x="1423" y="240854"/>
                </a:lnTo>
                <a:lnTo>
                  <a:pt x="633" y="249004"/>
                </a:lnTo>
                <a:lnTo>
                  <a:pt x="281" y="255449"/>
                </a:lnTo>
                <a:lnTo>
                  <a:pt x="37" y="265051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Review Examples</a:t>
            </a:r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457200" y="1747838"/>
          <a:ext cx="8086725" cy="332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3" name="Equation" r:id="rId4" imgW="3377880" imgH="1333440" progId="Equation.3">
                  <p:embed/>
                </p:oleObj>
              </mc:Choice>
              <mc:Fallback>
                <p:oleObj name="Equation" r:id="rId4" imgW="3377880" imgH="13334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47838"/>
                        <a:ext cx="8086725" cy="3322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2895600"/>
            <a:ext cx="23431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2895600"/>
            <a:ext cx="23431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8" descr="Pictur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1828800"/>
            <a:ext cx="4267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 descr="Pictur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3048000"/>
            <a:ext cx="4267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8" name="Picture 10" descr="Picture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4038600"/>
            <a:ext cx="4267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9" name="Line 11"/>
          <p:cNvSpPr>
            <a:spLocks noChangeShapeType="1"/>
          </p:cNvSpPr>
          <p:nvPr/>
        </p:nvSpPr>
        <p:spPr bwMode="auto">
          <a:xfrm>
            <a:off x="4495800" y="1295400"/>
            <a:ext cx="0" cy="51054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Inductive Reasoning</a:t>
            </a:r>
          </a:p>
        </p:txBody>
      </p:sp>
      <p:sp>
        <p:nvSpPr>
          <p:cNvPr id="47106" name="TextBox 5"/>
          <p:cNvSpPr txBox="1">
            <a:spLocks noChangeArrowheads="1"/>
          </p:cNvSpPr>
          <p:nvPr/>
        </p:nvSpPr>
        <p:spPr bwMode="auto">
          <a:xfrm>
            <a:off x="228600" y="1219200"/>
            <a:ext cx="8686800" cy="495300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u="sng">
                <a:latin typeface="Times New Roman" pitchFamily="18" charset="0"/>
              </a:rPr>
              <a:t>Inductive reasoning</a:t>
            </a:r>
            <a:r>
              <a:rPr lang="en-US" sz="2400">
                <a:latin typeface="Times New Roman" pitchFamily="18" charset="0"/>
              </a:rPr>
              <a:t> is reasoning based on patterns you observe.  </a:t>
            </a:r>
            <a:endParaRPr lang="en-US" sz="2400" u="sng">
              <a:latin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4800" y="1752600"/>
            <a:ext cx="84582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</a:rPr>
              <a:t>Examples:</a:t>
            </a:r>
          </a:p>
          <a:p>
            <a:r>
              <a:rPr lang="en-US" sz="2400">
                <a:latin typeface="Times New Roman" pitchFamily="18" charset="0"/>
              </a:rPr>
              <a:t>Find the pattern of the sequence and show the next two terms or symbols.</a:t>
            </a:r>
          </a:p>
          <a:p>
            <a:endParaRPr lang="en-US" sz="12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2, 4, 8, 16, …</a:t>
            </a: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1, 3, 7, 13, 21, …</a:t>
            </a:r>
          </a:p>
        </p:txBody>
      </p:sp>
      <p:sp>
        <p:nvSpPr>
          <p:cNvPr id="11" name="Pie 10"/>
          <p:cNvSpPr/>
          <p:nvPr/>
        </p:nvSpPr>
        <p:spPr>
          <a:xfrm>
            <a:off x="381000" y="4419600"/>
            <a:ext cx="685800" cy="685800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Pie 11"/>
          <p:cNvSpPr/>
          <p:nvPr/>
        </p:nvSpPr>
        <p:spPr>
          <a:xfrm rot="5400000">
            <a:off x="1219200" y="4419600"/>
            <a:ext cx="685800" cy="685800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Pie 12"/>
          <p:cNvSpPr/>
          <p:nvPr/>
        </p:nvSpPr>
        <p:spPr>
          <a:xfrm rot="10800000">
            <a:off x="2133600" y="4419600"/>
            <a:ext cx="685800" cy="685800"/>
          </a:xfrm>
          <a:prstGeom prst="p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ight Triangle 35"/>
          <p:cNvSpPr/>
          <p:nvPr/>
        </p:nvSpPr>
        <p:spPr>
          <a:xfrm>
            <a:off x="457200" y="5334000"/>
            <a:ext cx="838200" cy="838200"/>
          </a:xfrm>
          <a:prstGeom prst="rtTriangl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0" name="Group 49"/>
          <p:cNvGrpSpPr>
            <a:grpSpLocks/>
          </p:cNvGrpSpPr>
          <p:nvPr/>
        </p:nvGrpSpPr>
        <p:grpSpPr bwMode="auto">
          <a:xfrm>
            <a:off x="1524000" y="5334000"/>
            <a:ext cx="838200" cy="838200"/>
            <a:chOff x="1524000" y="5715000"/>
            <a:chExt cx="838200" cy="838200"/>
          </a:xfrm>
        </p:grpSpPr>
        <p:sp>
          <p:nvSpPr>
            <p:cNvPr id="37" name="Right Triangle 36"/>
            <p:cNvSpPr/>
            <p:nvPr/>
          </p:nvSpPr>
          <p:spPr>
            <a:xfrm>
              <a:off x="1524000" y="5715000"/>
              <a:ext cx="838200" cy="838200"/>
            </a:xfrm>
            <a:prstGeom prst="rtTriangl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2" name="Straight Connector 41"/>
            <p:cNvCxnSpPr>
              <a:stCxn id="37" idx="2"/>
              <a:endCxn id="37" idx="5"/>
            </p:cNvCxnSpPr>
            <p:nvPr/>
          </p:nvCxnSpPr>
          <p:spPr>
            <a:xfrm rot="5400000" flipH="1" flipV="1">
              <a:off x="1524000" y="6134100"/>
              <a:ext cx="419100" cy="4191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>
            <a:grpSpLocks/>
          </p:cNvGrpSpPr>
          <p:nvPr/>
        </p:nvGrpSpPr>
        <p:grpSpPr bwMode="auto">
          <a:xfrm>
            <a:off x="2590800" y="5334000"/>
            <a:ext cx="838200" cy="838200"/>
            <a:chOff x="2590800" y="5715000"/>
            <a:chExt cx="838200" cy="838200"/>
          </a:xfrm>
        </p:grpSpPr>
        <p:sp>
          <p:nvSpPr>
            <p:cNvPr id="38" name="Right Triangle 37"/>
            <p:cNvSpPr/>
            <p:nvPr/>
          </p:nvSpPr>
          <p:spPr>
            <a:xfrm>
              <a:off x="2590800" y="5715000"/>
              <a:ext cx="838200" cy="838200"/>
            </a:xfrm>
            <a:prstGeom prst="rtTriangl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4" name="Straight Connector 43"/>
            <p:cNvCxnSpPr>
              <a:stCxn id="38" idx="2"/>
              <a:endCxn id="38" idx="5"/>
            </p:cNvCxnSpPr>
            <p:nvPr/>
          </p:nvCxnSpPr>
          <p:spPr>
            <a:xfrm rot="5400000" flipH="1" flipV="1">
              <a:off x="2590800" y="6134100"/>
              <a:ext cx="419100" cy="4191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38" idx="5"/>
              <a:endCxn id="38" idx="1"/>
            </p:cNvCxnSpPr>
            <p:nvPr/>
          </p:nvCxnSpPr>
          <p:spPr>
            <a:xfrm flipH="1">
              <a:off x="2590800" y="6134100"/>
              <a:ext cx="41910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38" idx="5"/>
              <a:endCxn id="38" idx="3"/>
            </p:cNvCxnSpPr>
            <p:nvPr/>
          </p:nvCxnSpPr>
          <p:spPr>
            <a:xfrm>
              <a:off x="3009900" y="6134100"/>
              <a:ext cx="1588" cy="4191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MARTInkAnnotation89"/>
          <p:cNvSpPr/>
          <p:nvPr/>
        </p:nvSpPr>
        <p:spPr>
          <a:xfrm>
            <a:off x="2001343" y="3154719"/>
            <a:ext cx="265053" cy="228562"/>
          </a:xfrm>
          <a:custGeom>
            <a:avLst/>
            <a:gdLst/>
            <a:ahLst/>
            <a:cxnLst/>
            <a:rect l="0" t="0" r="0" b="0"/>
            <a:pathLst>
              <a:path w="265053" h="228562">
                <a:moveTo>
                  <a:pt x="0" y="45681"/>
                </a:moveTo>
                <a:lnTo>
                  <a:pt x="0" y="41636"/>
                </a:lnTo>
                <a:lnTo>
                  <a:pt x="848" y="40444"/>
                </a:lnTo>
                <a:lnTo>
                  <a:pt x="2260" y="39650"/>
                </a:lnTo>
                <a:lnTo>
                  <a:pt x="4050" y="39121"/>
                </a:lnTo>
                <a:lnTo>
                  <a:pt x="8297" y="36274"/>
                </a:lnTo>
                <a:lnTo>
                  <a:pt x="15454" y="29912"/>
                </a:lnTo>
                <a:lnTo>
                  <a:pt x="17931" y="27548"/>
                </a:lnTo>
                <a:lnTo>
                  <a:pt x="22125" y="25126"/>
                </a:lnTo>
                <a:lnTo>
                  <a:pt x="27463" y="22664"/>
                </a:lnTo>
                <a:lnTo>
                  <a:pt x="33564" y="20177"/>
                </a:lnTo>
                <a:lnTo>
                  <a:pt x="41023" y="17672"/>
                </a:lnTo>
                <a:lnTo>
                  <a:pt x="49385" y="15155"/>
                </a:lnTo>
                <a:lnTo>
                  <a:pt x="58350" y="12630"/>
                </a:lnTo>
                <a:lnTo>
                  <a:pt x="75091" y="7567"/>
                </a:lnTo>
                <a:lnTo>
                  <a:pt x="83116" y="5032"/>
                </a:lnTo>
                <a:lnTo>
                  <a:pt x="92703" y="3342"/>
                </a:lnTo>
                <a:lnTo>
                  <a:pt x="103333" y="2215"/>
                </a:lnTo>
                <a:lnTo>
                  <a:pt x="114657" y="1464"/>
                </a:lnTo>
                <a:lnTo>
                  <a:pt x="125597" y="963"/>
                </a:lnTo>
                <a:lnTo>
                  <a:pt x="146792" y="406"/>
                </a:lnTo>
                <a:lnTo>
                  <a:pt x="200341" y="0"/>
                </a:lnTo>
                <a:lnTo>
                  <a:pt x="206451" y="834"/>
                </a:lnTo>
                <a:lnTo>
                  <a:pt x="212219" y="2237"/>
                </a:lnTo>
                <a:lnTo>
                  <a:pt x="225558" y="6525"/>
                </a:lnTo>
                <a:lnTo>
                  <a:pt x="226653" y="7724"/>
                </a:lnTo>
                <a:lnTo>
                  <a:pt x="227382" y="9370"/>
                </a:lnTo>
                <a:lnTo>
                  <a:pt x="227868" y="11313"/>
                </a:lnTo>
                <a:lnTo>
                  <a:pt x="227345" y="13456"/>
                </a:lnTo>
                <a:lnTo>
                  <a:pt x="224504" y="18094"/>
                </a:lnTo>
                <a:lnTo>
                  <a:pt x="218155" y="25236"/>
                </a:lnTo>
                <a:lnTo>
                  <a:pt x="214089" y="29511"/>
                </a:lnTo>
                <a:lnTo>
                  <a:pt x="208836" y="33208"/>
                </a:lnTo>
                <a:lnTo>
                  <a:pt x="202791" y="36519"/>
                </a:lnTo>
                <a:lnTo>
                  <a:pt x="196219" y="39573"/>
                </a:lnTo>
                <a:lnTo>
                  <a:pt x="189294" y="43302"/>
                </a:lnTo>
                <a:lnTo>
                  <a:pt x="182135" y="47482"/>
                </a:lnTo>
                <a:lnTo>
                  <a:pt x="174820" y="51962"/>
                </a:lnTo>
                <a:lnTo>
                  <a:pt x="167400" y="55795"/>
                </a:lnTo>
                <a:lnTo>
                  <a:pt x="159911" y="59197"/>
                </a:lnTo>
                <a:lnTo>
                  <a:pt x="152375" y="62312"/>
                </a:lnTo>
                <a:lnTo>
                  <a:pt x="145657" y="65235"/>
                </a:lnTo>
                <a:lnTo>
                  <a:pt x="133671" y="70741"/>
                </a:lnTo>
                <a:lnTo>
                  <a:pt x="127254" y="73394"/>
                </a:lnTo>
                <a:lnTo>
                  <a:pt x="120433" y="76010"/>
                </a:lnTo>
                <a:lnTo>
                  <a:pt x="113344" y="78600"/>
                </a:lnTo>
                <a:lnTo>
                  <a:pt x="107770" y="81174"/>
                </a:lnTo>
                <a:lnTo>
                  <a:pt x="103206" y="83736"/>
                </a:lnTo>
                <a:lnTo>
                  <a:pt x="99316" y="86291"/>
                </a:lnTo>
                <a:lnTo>
                  <a:pt x="97570" y="88841"/>
                </a:lnTo>
                <a:lnTo>
                  <a:pt x="97254" y="91388"/>
                </a:lnTo>
                <a:lnTo>
                  <a:pt x="97891" y="93932"/>
                </a:lnTo>
                <a:lnTo>
                  <a:pt x="100859" y="99017"/>
                </a:lnTo>
                <a:lnTo>
                  <a:pt x="102837" y="101558"/>
                </a:lnTo>
                <a:lnTo>
                  <a:pt x="106698" y="104100"/>
                </a:lnTo>
                <a:lnTo>
                  <a:pt x="111815" y="106640"/>
                </a:lnTo>
                <a:lnTo>
                  <a:pt x="117769" y="109180"/>
                </a:lnTo>
                <a:lnTo>
                  <a:pt x="124281" y="110874"/>
                </a:lnTo>
                <a:lnTo>
                  <a:pt x="131165" y="112003"/>
                </a:lnTo>
                <a:lnTo>
                  <a:pt x="138297" y="112756"/>
                </a:lnTo>
                <a:lnTo>
                  <a:pt x="146442" y="114104"/>
                </a:lnTo>
                <a:lnTo>
                  <a:pt x="155262" y="115850"/>
                </a:lnTo>
                <a:lnTo>
                  <a:pt x="164532" y="117860"/>
                </a:lnTo>
                <a:lnTo>
                  <a:pt x="173255" y="120047"/>
                </a:lnTo>
                <a:lnTo>
                  <a:pt x="181613" y="122352"/>
                </a:lnTo>
                <a:lnTo>
                  <a:pt x="189728" y="124735"/>
                </a:lnTo>
                <a:lnTo>
                  <a:pt x="207785" y="129641"/>
                </a:lnTo>
                <a:lnTo>
                  <a:pt x="217346" y="132135"/>
                </a:lnTo>
                <a:lnTo>
                  <a:pt x="224568" y="134643"/>
                </a:lnTo>
                <a:lnTo>
                  <a:pt x="230230" y="137163"/>
                </a:lnTo>
                <a:lnTo>
                  <a:pt x="239629" y="142219"/>
                </a:lnTo>
                <a:lnTo>
                  <a:pt x="249457" y="147290"/>
                </a:lnTo>
                <a:lnTo>
                  <a:pt x="257215" y="152365"/>
                </a:lnTo>
                <a:lnTo>
                  <a:pt x="260471" y="154904"/>
                </a:lnTo>
                <a:lnTo>
                  <a:pt x="262641" y="158290"/>
                </a:lnTo>
                <a:lnTo>
                  <a:pt x="264088" y="162241"/>
                </a:lnTo>
                <a:lnTo>
                  <a:pt x="265052" y="166567"/>
                </a:lnTo>
                <a:lnTo>
                  <a:pt x="264001" y="170299"/>
                </a:lnTo>
                <a:lnTo>
                  <a:pt x="261604" y="173633"/>
                </a:lnTo>
                <a:lnTo>
                  <a:pt x="255268" y="179595"/>
                </a:lnTo>
                <a:lnTo>
                  <a:pt x="249628" y="185067"/>
                </a:lnTo>
                <a:lnTo>
                  <a:pt x="242035" y="190322"/>
                </a:lnTo>
                <a:lnTo>
                  <a:pt x="237637" y="192908"/>
                </a:lnTo>
                <a:lnTo>
                  <a:pt x="233010" y="195479"/>
                </a:lnTo>
                <a:lnTo>
                  <a:pt x="223349" y="200594"/>
                </a:lnTo>
                <a:lnTo>
                  <a:pt x="208379" y="208233"/>
                </a:lnTo>
                <a:lnTo>
                  <a:pt x="203334" y="211622"/>
                </a:lnTo>
                <a:lnTo>
                  <a:pt x="198276" y="215575"/>
                </a:lnTo>
                <a:lnTo>
                  <a:pt x="193208" y="219904"/>
                </a:lnTo>
                <a:lnTo>
                  <a:pt x="188134" y="222790"/>
                </a:lnTo>
                <a:lnTo>
                  <a:pt x="183057" y="224713"/>
                </a:lnTo>
                <a:lnTo>
                  <a:pt x="167817" y="2285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90"/>
          <p:cNvSpPr/>
          <p:nvPr/>
        </p:nvSpPr>
        <p:spPr>
          <a:xfrm>
            <a:off x="2283581" y="3147156"/>
            <a:ext cx="221215" cy="205645"/>
          </a:xfrm>
          <a:custGeom>
            <a:avLst/>
            <a:gdLst/>
            <a:ahLst/>
            <a:cxnLst/>
            <a:rect l="0" t="0" r="0" b="0"/>
            <a:pathLst>
              <a:path w="221215" h="205645">
                <a:moveTo>
                  <a:pt x="0" y="15144"/>
                </a:moveTo>
                <a:lnTo>
                  <a:pt x="4050" y="11099"/>
                </a:lnTo>
                <a:lnTo>
                  <a:pt x="6090" y="9907"/>
                </a:lnTo>
                <a:lnTo>
                  <a:pt x="10617" y="8584"/>
                </a:lnTo>
                <a:lnTo>
                  <a:pt x="15454" y="7995"/>
                </a:lnTo>
                <a:lnTo>
                  <a:pt x="17931" y="7838"/>
                </a:lnTo>
                <a:lnTo>
                  <a:pt x="22125" y="6887"/>
                </a:lnTo>
                <a:lnTo>
                  <a:pt x="27463" y="5406"/>
                </a:lnTo>
                <a:lnTo>
                  <a:pt x="33564" y="3572"/>
                </a:lnTo>
                <a:lnTo>
                  <a:pt x="40175" y="2350"/>
                </a:lnTo>
                <a:lnTo>
                  <a:pt x="47125" y="1535"/>
                </a:lnTo>
                <a:lnTo>
                  <a:pt x="54301" y="991"/>
                </a:lnTo>
                <a:lnTo>
                  <a:pt x="62475" y="629"/>
                </a:lnTo>
                <a:lnTo>
                  <a:pt x="80598" y="226"/>
                </a:lnTo>
                <a:lnTo>
                  <a:pt x="105812" y="0"/>
                </a:lnTo>
                <a:lnTo>
                  <a:pt x="114615" y="1661"/>
                </a:lnTo>
                <a:lnTo>
                  <a:pt x="123873" y="4462"/>
                </a:lnTo>
                <a:lnTo>
                  <a:pt x="133436" y="8023"/>
                </a:lnTo>
                <a:lnTo>
                  <a:pt x="142354" y="10397"/>
                </a:lnTo>
                <a:lnTo>
                  <a:pt x="150841" y="11979"/>
                </a:lnTo>
                <a:lnTo>
                  <a:pt x="159043" y="13034"/>
                </a:lnTo>
                <a:lnTo>
                  <a:pt x="166206" y="14584"/>
                </a:lnTo>
                <a:lnTo>
                  <a:pt x="172676" y="16464"/>
                </a:lnTo>
                <a:lnTo>
                  <a:pt x="178684" y="18565"/>
                </a:lnTo>
                <a:lnTo>
                  <a:pt x="182690" y="21658"/>
                </a:lnTo>
                <a:lnTo>
                  <a:pt x="185361" y="25413"/>
                </a:lnTo>
                <a:lnTo>
                  <a:pt x="187141" y="29610"/>
                </a:lnTo>
                <a:lnTo>
                  <a:pt x="188328" y="33255"/>
                </a:lnTo>
                <a:lnTo>
                  <a:pt x="189647" y="39562"/>
                </a:lnTo>
                <a:lnTo>
                  <a:pt x="189151" y="43276"/>
                </a:lnTo>
                <a:lnTo>
                  <a:pt x="187973" y="47446"/>
                </a:lnTo>
                <a:lnTo>
                  <a:pt x="186340" y="51918"/>
                </a:lnTo>
                <a:lnTo>
                  <a:pt x="183556" y="55747"/>
                </a:lnTo>
                <a:lnTo>
                  <a:pt x="180005" y="59146"/>
                </a:lnTo>
                <a:lnTo>
                  <a:pt x="175942" y="62259"/>
                </a:lnTo>
                <a:lnTo>
                  <a:pt x="171539" y="66027"/>
                </a:lnTo>
                <a:lnTo>
                  <a:pt x="166908" y="70233"/>
                </a:lnTo>
                <a:lnTo>
                  <a:pt x="162126" y="74730"/>
                </a:lnTo>
                <a:lnTo>
                  <a:pt x="156395" y="79421"/>
                </a:lnTo>
                <a:lnTo>
                  <a:pt x="150032" y="84242"/>
                </a:lnTo>
                <a:lnTo>
                  <a:pt x="136181" y="94115"/>
                </a:lnTo>
                <a:lnTo>
                  <a:pt x="99017" y="119315"/>
                </a:lnTo>
                <a:lnTo>
                  <a:pt x="91438" y="123538"/>
                </a:lnTo>
                <a:lnTo>
                  <a:pt x="83843" y="127200"/>
                </a:lnTo>
                <a:lnTo>
                  <a:pt x="76237" y="130488"/>
                </a:lnTo>
                <a:lnTo>
                  <a:pt x="69471" y="134373"/>
                </a:lnTo>
                <a:lnTo>
                  <a:pt x="63265" y="138657"/>
                </a:lnTo>
                <a:lnTo>
                  <a:pt x="57433" y="143206"/>
                </a:lnTo>
                <a:lnTo>
                  <a:pt x="52697" y="147086"/>
                </a:lnTo>
                <a:lnTo>
                  <a:pt x="48692" y="150519"/>
                </a:lnTo>
                <a:lnTo>
                  <a:pt x="41982" y="156590"/>
                </a:lnTo>
                <a:lnTo>
                  <a:pt x="36175" y="162111"/>
                </a:lnTo>
                <a:lnTo>
                  <a:pt x="35982" y="165616"/>
                </a:lnTo>
                <a:lnTo>
                  <a:pt x="37549" y="169645"/>
                </a:lnTo>
                <a:lnTo>
                  <a:pt x="40289" y="174025"/>
                </a:lnTo>
                <a:lnTo>
                  <a:pt x="43810" y="177791"/>
                </a:lnTo>
                <a:lnTo>
                  <a:pt x="47853" y="181149"/>
                </a:lnTo>
                <a:lnTo>
                  <a:pt x="52244" y="184234"/>
                </a:lnTo>
                <a:lnTo>
                  <a:pt x="58561" y="187137"/>
                </a:lnTo>
                <a:lnTo>
                  <a:pt x="66163" y="189919"/>
                </a:lnTo>
                <a:lnTo>
                  <a:pt x="74621" y="192621"/>
                </a:lnTo>
                <a:lnTo>
                  <a:pt x="83650" y="195269"/>
                </a:lnTo>
                <a:lnTo>
                  <a:pt x="102722" y="200468"/>
                </a:lnTo>
                <a:lnTo>
                  <a:pt x="114250" y="202194"/>
                </a:lnTo>
                <a:lnTo>
                  <a:pt x="127021" y="203344"/>
                </a:lnTo>
                <a:lnTo>
                  <a:pt x="140619" y="204110"/>
                </a:lnTo>
                <a:lnTo>
                  <a:pt x="164770" y="204963"/>
                </a:lnTo>
                <a:lnTo>
                  <a:pt x="221214" y="2056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91"/>
          <p:cNvSpPr/>
          <p:nvPr/>
        </p:nvSpPr>
        <p:spPr>
          <a:xfrm>
            <a:off x="2634472" y="3299460"/>
            <a:ext cx="136725" cy="190501"/>
          </a:xfrm>
          <a:custGeom>
            <a:avLst/>
            <a:gdLst/>
            <a:ahLst/>
            <a:cxnLst/>
            <a:rect l="0" t="0" r="0" b="0"/>
            <a:pathLst>
              <a:path w="136725" h="190501">
                <a:moveTo>
                  <a:pt x="0" y="0"/>
                </a:moveTo>
                <a:lnTo>
                  <a:pt x="6568" y="0"/>
                </a:lnTo>
                <a:lnTo>
                  <a:pt x="9417" y="2258"/>
                </a:lnTo>
                <a:lnTo>
                  <a:pt x="11363" y="4046"/>
                </a:lnTo>
                <a:lnTo>
                  <a:pt x="14356" y="6084"/>
                </a:lnTo>
                <a:lnTo>
                  <a:pt x="18047" y="8289"/>
                </a:lnTo>
                <a:lnTo>
                  <a:pt x="22202" y="10606"/>
                </a:lnTo>
                <a:lnTo>
                  <a:pt x="26667" y="13844"/>
                </a:lnTo>
                <a:lnTo>
                  <a:pt x="31339" y="17696"/>
                </a:lnTo>
                <a:lnTo>
                  <a:pt x="36149" y="21957"/>
                </a:lnTo>
                <a:lnTo>
                  <a:pt x="46013" y="31208"/>
                </a:lnTo>
                <a:lnTo>
                  <a:pt x="51017" y="36045"/>
                </a:lnTo>
                <a:lnTo>
                  <a:pt x="56896" y="40963"/>
                </a:lnTo>
                <a:lnTo>
                  <a:pt x="63358" y="45936"/>
                </a:lnTo>
                <a:lnTo>
                  <a:pt x="70208" y="50944"/>
                </a:lnTo>
                <a:lnTo>
                  <a:pt x="76470" y="56823"/>
                </a:lnTo>
                <a:lnTo>
                  <a:pt x="82340" y="63282"/>
                </a:lnTo>
                <a:lnTo>
                  <a:pt x="87948" y="70128"/>
                </a:lnTo>
                <a:lnTo>
                  <a:pt x="93382" y="77232"/>
                </a:lnTo>
                <a:lnTo>
                  <a:pt x="98700" y="84508"/>
                </a:lnTo>
                <a:lnTo>
                  <a:pt x="103940" y="91898"/>
                </a:lnTo>
                <a:lnTo>
                  <a:pt x="109129" y="98519"/>
                </a:lnTo>
                <a:lnTo>
                  <a:pt x="114283" y="104626"/>
                </a:lnTo>
                <a:lnTo>
                  <a:pt x="119414" y="110391"/>
                </a:lnTo>
                <a:lnTo>
                  <a:pt x="123683" y="116774"/>
                </a:lnTo>
                <a:lnTo>
                  <a:pt x="127376" y="123569"/>
                </a:lnTo>
                <a:lnTo>
                  <a:pt x="130686" y="130640"/>
                </a:lnTo>
                <a:lnTo>
                  <a:pt x="132892" y="137046"/>
                </a:lnTo>
                <a:lnTo>
                  <a:pt x="134363" y="143011"/>
                </a:lnTo>
                <a:lnTo>
                  <a:pt x="135344" y="148681"/>
                </a:lnTo>
                <a:lnTo>
                  <a:pt x="135998" y="154154"/>
                </a:lnTo>
                <a:lnTo>
                  <a:pt x="136433" y="159496"/>
                </a:lnTo>
                <a:lnTo>
                  <a:pt x="136724" y="164751"/>
                </a:lnTo>
                <a:lnTo>
                  <a:pt x="135223" y="169100"/>
                </a:lnTo>
                <a:lnTo>
                  <a:pt x="132526" y="172847"/>
                </a:lnTo>
                <a:lnTo>
                  <a:pt x="129034" y="176191"/>
                </a:lnTo>
                <a:lnTo>
                  <a:pt x="126706" y="179268"/>
                </a:lnTo>
                <a:lnTo>
                  <a:pt x="124118" y="184944"/>
                </a:lnTo>
                <a:lnTo>
                  <a:pt x="122581" y="186796"/>
                </a:lnTo>
                <a:lnTo>
                  <a:pt x="120709" y="188031"/>
                </a:lnTo>
                <a:lnTo>
                  <a:pt x="114421" y="190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92"/>
          <p:cNvSpPr/>
          <p:nvPr/>
        </p:nvSpPr>
        <p:spPr>
          <a:xfrm>
            <a:off x="2863864" y="3124200"/>
            <a:ext cx="228293" cy="243841"/>
          </a:xfrm>
          <a:custGeom>
            <a:avLst/>
            <a:gdLst/>
            <a:ahLst/>
            <a:cxnLst/>
            <a:rect l="0" t="0" r="0" b="0"/>
            <a:pathLst>
              <a:path w="228293" h="243841">
                <a:moveTo>
                  <a:pt x="75731" y="0"/>
                </a:moveTo>
                <a:lnTo>
                  <a:pt x="75731" y="4046"/>
                </a:lnTo>
                <a:lnTo>
                  <a:pt x="74883" y="6084"/>
                </a:lnTo>
                <a:lnTo>
                  <a:pt x="71681" y="10606"/>
                </a:lnTo>
                <a:lnTo>
                  <a:pt x="70488" y="13844"/>
                </a:lnTo>
                <a:lnTo>
                  <a:pt x="69693" y="17696"/>
                </a:lnTo>
                <a:lnTo>
                  <a:pt x="69163" y="21957"/>
                </a:lnTo>
                <a:lnTo>
                  <a:pt x="67962" y="26491"/>
                </a:lnTo>
                <a:lnTo>
                  <a:pt x="66313" y="31208"/>
                </a:lnTo>
                <a:lnTo>
                  <a:pt x="64367" y="36045"/>
                </a:lnTo>
                <a:lnTo>
                  <a:pt x="61375" y="41810"/>
                </a:lnTo>
                <a:lnTo>
                  <a:pt x="57684" y="48193"/>
                </a:lnTo>
                <a:lnTo>
                  <a:pt x="53529" y="54989"/>
                </a:lnTo>
                <a:lnTo>
                  <a:pt x="44391" y="69313"/>
                </a:lnTo>
                <a:lnTo>
                  <a:pt x="39582" y="76689"/>
                </a:lnTo>
                <a:lnTo>
                  <a:pt x="35528" y="84146"/>
                </a:lnTo>
                <a:lnTo>
                  <a:pt x="31977" y="91657"/>
                </a:lnTo>
                <a:lnTo>
                  <a:pt x="28763" y="99205"/>
                </a:lnTo>
                <a:lnTo>
                  <a:pt x="24925" y="106777"/>
                </a:lnTo>
                <a:lnTo>
                  <a:pt x="20671" y="114364"/>
                </a:lnTo>
                <a:lnTo>
                  <a:pt x="16140" y="121963"/>
                </a:lnTo>
                <a:lnTo>
                  <a:pt x="12272" y="128722"/>
                </a:lnTo>
                <a:lnTo>
                  <a:pt x="5714" y="140748"/>
                </a:lnTo>
                <a:lnTo>
                  <a:pt x="3626" y="147172"/>
                </a:lnTo>
                <a:lnTo>
                  <a:pt x="2234" y="153994"/>
                </a:lnTo>
                <a:lnTo>
                  <a:pt x="1306" y="161083"/>
                </a:lnTo>
                <a:lnTo>
                  <a:pt x="687" y="167502"/>
                </a:lnTo>
                <a:lnTo>
                  <a:pt x="275" y="173475"/>
                </a:lnTo>
                <a:lnTo>
                  <a:pt x="0" y="179150"/>
                </a:lnTo>
                <a:lnTo>
                  <a:pt x="664" y="184627"/>
                </a:lnTo>
                <a:lnTo>
                  <a:pt x="1954" y="189971"/>
                </a:lnTo>
                <a:lnTo>
                  <a:pt x="3662" y="195228"/>
                </a:lnTo>
                <a:lnTo>
                  <a:pt x="6496" y="200425"/>
                </a:lnTo>
                <a:lnTo>
                  <a:pt x="10081" y="205584"/>
                </a:lnTo>
                <a:lnTo>
                  <a:pt x="14165" y="210716"/>
                </a:lnTo>
                <a:lnTo>
                  <a:pt x="19431" y="214984"/>
                </a:lnTo>
                <a:lnTo>
                  <a:pt x="25484" y="218676"/>
                </a:lnTo>
                <a:lnTo>
                  <a:pt x="32062" y="221984"/>
                </a:lnTo>
                <a:lnTo>
                  <a:pt x="38143" y="224189"/>
                </a:lnTo>
                <a:lnTo>
                  <a:pt x="43891" y="225660"/>
                </a:lnTo>
                <a:lnTo>
                  <a:pt x="49419" y="226640"/>
                </a:lnTo>
                <a:lnTo>
                  <a:pt x="56495" y="227293"/>
                </a:lnTo>
                <a:lnTo>
                  <a:pt x="64602" y="227729"/>
                </a:lnTo>
                <a:lnTo>
                  <a:pt x="81803" y="228213"/>
                </a:lnTo>
                <a:lnTo>
                  <a:pt x="121294" y="228549"/>
                </a:lnTo>
                <a:lnTo>
                  <a:pt x="128143" y="227719"/>
                </a:lnTo>
                <a:lnTo>
                  <a:pt x="134404" y="226320"/>
                </a:lnTo>
                <a:lnTo>
                  <a:pt x="140273" y="224540"/>
                </a:lnTo>
                <a:lnTo>
                  <a:pt x="145881" y="221660"/>
                </a:lnTo>
                <a:lnTo>
                  <a:pt x="151315" y="218047"/>
                </a:lnTo>
                <a:lnTo>
                  <a:pt x="156632" y="213945"/>
                </a:lnTo>
                <a:lnTo>
                  <a:pt x="161025" y="210363"/>
                </a:lnTo>
                <a:lnTo>
                  <a:pt x="164801" y="207129"/>
                </a:lnTo>
                <a:lnTo>
                  <a:pt x="168165" y="204126"/>
                </a:lnTo>
                <a:lnTo>
                  <a:pt x="170409" y="201277"/>
                </a:lnTo>
                <a:lnTo>
                  <a:pt x="172901" y="195854"/>
                </a:lnTo>
                <a:lnTo>
                  <a:pt x="174009" y="188364"/>
                </a:lnTo>
                <a:lnTo>
                  <a:pt x="174304" y="183996"/>
                </a:lnTo>
                <a:lnTo>
                  <a:pt x="173654" y="180237"/>
                </a:lnTo>
                <a:lnTo>
                  <a:pt x="170671" y="173803"/>
                </a:lnTo>
                <a:lnTo>
                  <a:pt x="168689" y="171749"/>
                </a:lnTo>
                <a:lnTo>
                  <a:pt x="166520" y="170380"/>
                </a:lnTo>
                <a:lnTo>
                  <a:pt x="164226" y="169466"/>
                </a:lnTo>
                <a:lnTo>
                  <a:pt x="159418" y="166194"/>
                </a:lnTo>
                <a:lnTo>
                  <a:pt x="156949" y="164136"/>
                </a:lnTo>
                <a:lnTo>
                  <a:pt x="154455" y="162764"/>
                </a:lnTo>
                <a:lnTo>
                  <a:pt x="149425" y="161240"/>
                </a:lnTo>
                <a:lnTo>
                  <a:pt x="146049" y="160833"/>
                </a:lnTo>
                <a:lnTo>
                  <a:pt x="142103" y="160562"/>
                </a:lnTo>
                <a:lnTo>
                  <a:pt x="137778" y="160381"/>
                </a:lnTo>
                <a:lnTo>
                  <a:pt x="134047" y="161108"/>
                </a:lnTo>
                <a:lnTo>
                  <a:pt x="124746" y="165328"/>
                </a:lnTo>
                <a:lnTo>
                  <a:pt x="119270" y="166613"/>
                </a:lnTo>
                <a:lnTo>
                  <a:pt x="117470" y="167802"/>
                </a:lnTo>
                <a:lnTo>
                  <a:pt x="116270" y="169441"/>
                </a:lnTo>
                <a:lnTo>
                  <a:pt x="115470" y="171381"/>
                </a:lnTo>
                <a:lnTo>
                  <a:pt x="114582" y="178052"/>
                </a:lnTo>
                <a:lnTo>
                  <a:pt x="114345" y="182201"/>
                </a:lnTo>
                <a:lnTo>
                  <a:pt x="115035" y="185814"/>
                </a:lnTo>
                <a:lnTo>
                  <a:pt x="118061" y="192086"/>
                </a:lnTo>
                <a:lnTo>
                  <a:pt x="120902" y="195791"/>
                </a:lnTo>
                <a:lnTo>
                  <a:pt x="124491" y="199954"/>
                </a:lnTo>
                <a:lnTo>
                  <a:pt x="128579" y="204423"/>
                </a:lnTo>
                <a:lnTo>
                  <a:pt x="133847" y="208249"/>
                </a:lnTo>
                <a:lnTo>
                  <a:pt x="139902" y="211646"/>
                </a:lnTo>
                <a:lnTo>
                  <a:pt x="146481" y="214757"/>
                </a:lnTo>
                <a:lnTo>
                  <a:pt x="153410" y="217678"/>
                </a:lnTo>
                <a:lnTo>
                  <a:pt x="160572" y="220472"/>
                </a:lnTo>
                <a:lnTo>
                  <a:pt x="175310" y="225835"/>
                </a:lnTo>
                <a:lnTo>
                  <a:pt x="190336" y="231040"/>
                </a:lnTo>
                <a:lnTo>
                  <a:pt x="196208" y="233613"/>
                </a:lnTo>
                <a:lnTo>
                  <a:pt x="200969" y="236176"/>
                </a:lnTo>
                <a:lnTo>
                  <a:pt x="204992" y="238730"/>
                </a:lnTo>
                <a:lnTo>
                  <a:pt x="209368" y="240434"/>
                </a:lnTo>
                <a:lnTo>
                  <a:pt x="213981" y="241569"/>
                </a:lnTo>
                <a:lnTo>
                  <a:pt x="228292" y="243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198949" y="3131820"/>
            <a:ext cx="2260" cy="1"/>
          </a:xfrm>
          <a:custGeom>
            <a:avLst/>
            <a:gdLst/>
            <a:ahLst/>
            <a:cxnLst/>
            <a:rect l="0" t="0" r="0" b="0"/>
            <a:pathLst>
              <a:path w="2260" h="1">
                <a:moveTo>
                  <a:pt x="0" y="0"/>
                </a:moveTo>
                <a:lnTo>
                  <a:pt x="2259" y="0"/>
                </a:lnTo>
                <a:close/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94"/>
          <p:cNvSpPr/>
          <p:nvPr/>
        </p:nvSpPr>
        <p:spPr>
          <a:xfrm>
            <a:off x="3115486" y="3131820"/>
            <a:ext cx="213141" cy="121567"/>
          </a:xfrm>
          <a:custGeom>
            <a:avLst/>
            <a:gdLst/>
            <a:ahLst/>
            <a:cxnLst/>
            <a:rect l="0" t="0" r="0" b="0"/>
            <a:pathLst>
              <a:path w="213141" h="121567">
                <a:moveTo>
                  <a:pt x="75835" y="0"/>
                </a:moveTo>
                <a:lnTo>
                  <a:pt x="71785" y="0"/>
                </a:lnTo>
                <a:lnTo>
                  <a:pt x="70592" y="847"/>
                </a:lnTo>
                <a:lnTo>
                  <a:pt x="69797" y="2258"/>
                </a:lnTo>
                <a:lnTo>
                  <a:pt x="68521" y="6561"/>
                </a:lnTo>
                <a:lnTo>
                  <a:pt x="66721" y="8607"/>
                </a:lnTo>
                <a:lnTo>
                  <a:pt x="60201" y="15397"/>
                </a:lnTo>
                <a:lnTo>
                  <a:pt x="42970" y="32811"/>
                </a:lnTo>
                <a:lnTo>
                  <a:pt x="40364" y="36267"/>
                </a:lnTo>
                <a:lnTo>
                  <a:pt x="37779" y="40265"/>
                </a:lnTo>
                <a:lnTo>
                  <a:pt x="35208" y="44623"/>
                </a:lnTo>
                <a:lnTo>
                  <a:pt x="32646" y="48376"/>
                </a:lnTo>
                <a:lnTo>
                  <a:pt x="30091" y="51724"/>
                </a:lnTo>
                <a:lnTo>
                  <a:pt x="27540" y="54802"/>
                </a:lnTo>
                <a:lnTo>
                  <a:pt x="24992" y="58548"/>
                </a:lnTo>
                <a:lnTo>
                  <a:pt x="22446" y="62739"/>
                </a:lnTo>
                <a:lnTo>
                  <a:pt x="19901" y="67226"/>
                </a:lnTo>
                <a:lnTo>
                  <a:pt x="14812" y="76727"/>
                </a:lnTo>
                <a:lnTo>
                  <a:pt x="12269" y="81631"/>
                </a:lnTo>
                <a:lnTo>
                  <a:pt x="9726" y="85748"/>
                </a:lnTo>
                <a:lnTo>
                  <a:pt x="7182" y="89339"/>
                </a:lnTo>
                <a:lnTo>
                  <a:pt x="4639" y="92579"/>
                </a:lnTo>
                <a:lnTo>
                  <a:pt x="2944" y="95586"/>
                </a:lnTo>
                <a:lnTo>
                  <a:pt x="1814" y="98438"/>
                </a:lnTo>
                <a:lnTo>
                  <a:pt x="1061" y="101185"/>
                </a:lnTo>
                <a:lnTo>
                  <a:pt x="558" y="103863"/>
                </a:lnTo>
                <a:lnTo>
                  <a:pt x="223" y="106496"/>
                </a:lnTo>
                <a:lnTo>
                  <a:pt x="0" y="109097"/>
                </a:lnTo>
                <a:lnTo>
                  <a:pt x="699" y="110831"/>
                </a:lnTo>
                <a:lnTo>
                  <a:pt x="2013" y="111988"/>
                </a:lnTo>
                <a:lnTo>
                  <a:pt x="3736" y="112759"/>
                </a:lnTo>
                <a:lnTo>
                  <a:pt x="7910" y="115873"/>
                </a:lnTo>
                <a:lnTo>
                  <a:pt x="10210" y="117888"/>
                </a:lnTo>
                <a:lnTo>
                  <a:pt x="12591" y="119233"/>
                </a:lnTo>
                <a:lnTo>
                  <a:pt x="17497" y="120726"/>
                </a:lnTo>
                <a:lnTo>
                  <a:pt x="21686" y="121124"/>
                </a:lnTo>
                <a:lnTo>
                  <a:pt x="27022" y="121389"/>
                </a:lnTo>
                <a:lnTo>
                  <a:pt x="33122" y="121566"/>
                </a:lnTo>
                <a:lnTo>
                  <a:pt x="38884" y="120838"/>
                </a:lnTo>
                <a:lnTo>
                  <a:pt x="44420" y="119505"/>
                </a:lnTo>
                <a:lnTo>
                  <a:pt x="49806" y="117770"/>
                </a:lnTo>
                <a:lnTo>
                  <a:pt x="56787" y="116614"/>
                </a:lnTo>
                <a:lnTo>
                  <a:pt x="64832" y="115842"/>
                </a:lnTo>
                <a:lnTo>
                  <a:pt x="73584" y="115328"/>
                </a:lnTo>
                <a:lnTo>
                  <a:pt x="81963" y="114139"/>
                </a:lnTo>
                <a:lnTo>
                  <a:pt x="90091" y="112500"/>
                </a:lnTo>
                <a:lnTo>
                  <a:pt x="98052" y="110560"/>
                </a:lnTo>
                <a:lnTo>
                  <a:pt x="105903" y="108420"/>
                </a:lnTo>
                <a:lnTo>
                  <a:pt x="121406" y="103785"/>
                </a:lnTo>
                <a:lnTo>
                  <a:pt x="129099" y="102210"/>
                </a:lnTo>
                <a:lnTo>
                  <a:pt x="136771" y="101160"/>
                </a:lnTo>
                <a:lnTo>
                  <a:pt x="144429" y="100460"/>
                </a:lnTo>
                <a:lnTo>
                  <a:pt x="150381" y="99147"/>
                </a:lnTo>
                <a:lnTo>
                  <a:pt x="155197" y="97425"/>
                </a:lnTo>
                <a:lnTo>
                  <a:pt x="159256" y="95430"/>
                </a:lnTo>
                <a:lnTo>
                  <a:pt x="164503" y="93253"/>
                </a:lnTo>
                <a:lnTo>
                  <a:pt x="170545" y="90956"/>
                </a:lnTo>
                <a:lnTo>
                  <a:pt x="177115" y="88577"/>
                </a:lnTo>
                <a:lnTo>
                  <a:pt x="182343" y="86991"/>
                </a:lnTo>
                <a:lnTo>
                  <a:pt x="186675" y="85934"/>
                </a:lnTo>
                <a:lnTo>
                  <a:pt x="190411" y="85230"/>
                </a:lnTo>
                <a:lnTo>
                  <a:pt x="192902" y="83913"/>
                </a:lnTo>
                <a:lnTo>
                  <a:pt x="194563" y="82189"/>
                </a:lnTo>
                <a:lnTo>
                  <a:pt x="195669" y="80193"/>
                </a:lnTo>
                <a:lnTo>
                  <a:pt x="197255" y="78015"/>
                </a:lnTo>
                <a:lnTo>
                  <a:pt x="199159" y="75717"/>
                </a:lnTo>
                <a:lnTo>
                  <a:pt x="204257" y="69990"/>
                </a:lnTo>
                <a:lnTo>
                  <a:pt x="205523" y="69520"/>
                </a:lnTo>
                <a:lnTo>
                  <a:pt x="207214" y="69207"/>
                </a:lnTo>
                <a:lnTo>
                  <a:pt x="213140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95"/>
          <p:cNvSpPr/>
          <p:nvPr/>
        </p:nvSpPr>
        <p:spPr>
          <a:xfrm>
            <a:off x="3305742" y="3131820"/>
            <a:ext cx="53397" cy="236221"/>
          </a:xfrm>
          <a:custGeom>
            <a:avLst/>
            <a:gdLst/>
            <a:ahLst/>
            <a:cxnLst/>
            <a:rect l="0" t="0" r="0" b="0"/>
            <a:pathLst>
              <a:path w="53397" h="236221">
                <a:moveTo>
                  <a:pt x="53396" y="0"/>
                </a:moveTo>
                <a:lnTo>
                  <a:pt x="49347" y="0"/>
                </a:lnTo>
                <a:lnTo>
                  <a:pt x="48154" y="847"/>
                </a:lnTo>
                <a:lnTo>
                  <a:pt x="47358" y="2258"/>
                </a:lnTo>
                <a:lnTo>
                  <a:pt x="46082" y="6561"/>
                </a:lnTo>
                <a:lnTo>
                  <a:pt x="45130" y="8607"/>
                </a:lnTo>
                <a:lnTo>
                  <a:pt x="35178" y="28739"/>
                </a:lnTo>
                <a:lnTo>
                  <a:pt x="33623" y="33553"/>
                </a:lnTo>
                <a:lnTo>
                  <a:pt x="32586" y="38455"/>
                </a:lnTo>
                <a:lnTo>
                  <a:pt x="31894" y="43417"/>
                </a:lnTo>
                <a:lnTo>
                  <a:pt x="30587" y="48417"/>
                </a:lnTo>
                <a:lnTo>
                  <a:pt x="28866" y="53445"/>
                </a:lnTo>
                <a:lnTo>
                  <a:pt x="26872" y="58490"/>
                </a:lnTo>
                <a:lnTo>
                  <a:pt x="25543" y="64393"/>
                </a:lnTo>
                <a:lnTo>
                  <a:pt x="24656" y="70869"/>
                </a:lnTo>
                <a:lnTo>
                  <a:pt x="24065" y="77726"/>
                </a:lnTo>
                <a:lnTo>
                  <a:pt x="22824" y="84838"/>
                </a:lnTo>
                <a:lnTo>
                  <a:pt x="21149" y="92118"/>
                </a:lnTo>
                <a:lnTo>
                  <a:pt x="19185" y="99512"/>
                </a:lnTo>
                <a:lnTo>
                  <a:pt x="17875" y="106134"/>
                </a:lnTo>
                <a:lnTo>
                  <a:pt x="17001" y="112243"/>
                </a:lnTo>
                <a:lnTo>
                  <a:pt x="16420" y="118009"/>
                </a:lnTo>
                <a:lnTo>
                  <a:pt x="15184" y="124392"/>
                </a:lnTo>
                <a:lnTo>
                  <a:pt x="13513" y="131188"/>
                </a:lnTo>
                <a:lnTo>
                  <a:pt x="11551" y="138259"/>
                </a:lnTo>
                <a:lnTo>
                  <a:pt x="10244" y="144666"/>
                </a:lnTo>
                <a:lnTo>
                  <a:pt x="9372" y="150630"/>
                </a:lnTo>
                <a:lnTo>
                  <a:pt x="8790" y="156301"/>
                </a:lnTo>
                <a:lnTo>
                  <a:pt x="8403" y="162621"/>
                </a:lnTo>
                <a:lnTo>
                  <a:pt x="7972" y="176416"/>
                </a:lnTo>
                <a:lnTo>
                  <a:pt x="7010" y="182804"/>
                </a:lnTo>
                <a:lnTo>
                  <a:pt x="5521" y="188756"/>
                </a:lnTo>
                <a:lnTo>
                  <a:pt x="3680" y="194417"/>
                </a:lnTo>
                <a:lnTo>
                  <a:pt x="2453" y="200732"/>
                </a:lnTo>
                <a:lnTo>
                  <a:pt x="1636" y="207481"/>
                </a:lnTo>
                <a:lnTo>
                  <a:pt x="727" y="220061"/>
                </a:lnTo>
                <a:lnTo>
                  <a:pt x="0" y="2362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96"/>
          <p:cNvSpPr/>
          <p:nvPr/>
        </p:nvSpPr>
        <p:spPr>
          <a:xfrm>
            <a:off x="376565" y="3695700"/>
            <a:ext cx="7629" cy="114301"/>
          </a:xfrm>
          <a:custGeom>
            <a:avLst/>
            <a:gdLst/>
            <a:ahLst/>
            <a:cxnLst/>
            <a:rect l="0" t="0" r="0" b="0"/>
            <a:pathLst>
              <a:path w="7629" h="114301">
                <a:moveTo>
                  <a:pt x="0" y="0"/>
                </a:moveTo>
                <a:lnTo>
                  <a:pt x="0" y="32830"/>
                </a:lnTo>
                <a:lnTo>
                  <a:pt x="848" y="36280"/>
                </a:lnTo>
                <a:lnTo>
                  <a:pt x="2260" y="40274"/>
                </a:lnTo>
                <a:lnTo>
                  <a:pt x="4050" y="44629"/>
                </a:lnTo>
                <a:lnTo>
                  <a:pt x="5242" y="49226"/>
                </a:lnTo>
                <a:lnTo>
                  <a:pt x="6038" y="53984"/>
                </a:lnTo>
                <a:lnTo>
                  <a:pt x="6568" y="58850"/>
                </a:lnTo>
                <a:lnTo>
                  <a:pt x="6921" y="62940"/>
                </a:lnTo>
                <a:lnTo>
                  <a:pt x="7157" y="66513"/>
                </a:lnTo>
                <a:lnTo>
                  <a:pt x="7314" y="69742"/>
                </a:lnTo>
                <a:lnTo>
                  <a:pt x="7489" y="77846"/>
                </a:lnTo>
                <a:lnTo>
                  <a:pt x="7628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97"/>
          <p:cNvSpPr/>
          <p:nvPr/>
        </p:nvSpPr>
        <p:spPr>
          <a:xfrm>
            <a:off x="330797" y="3741420"/>
            <a:ext cx="83910" cy="1"/>
          </a:xfrm>
          <a:custGeom>
            <a:avLst/>
            <a:gdLst/>
            <a:ahLst/>
            <a:cxnLst/>
            <a:rect l="0" t="0" r="0" b="0"/>
            <a:pathLst>
              <a:path w="83910" h="1">
                <a:moveTo>
                  <a:pt x="0" y="0"/>
                </a:moveTo>
                <a:lnTo>
                  <a:pt x="839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98"/>
          <p:cNvSpPr/>
          <p:nvPr/>
        </p:nvSpPr>
        <p:spPr>
          <a:xfrm>
            <a:off x="452846" y="3657603"/>
            <a:ext cx="129678" cy="114298"/>
          </a:xfrm>
          <a:custGeom>
            <a:avLst/>
            <a:gdLst/>
            <a:ahLst/>
            <a:cxnLst/>
            <a:rect l="0" t="0" r="0" b="0"/>
            <a:pathLst>
              <a:path w="129678" h="114298">
                <a:moveTo>
                  <a:pt x="0" y="15237"/>
                </a:moveTo>
                <a:lnTo>
                  <a:pt x="0" y="8677"/>
                </a:lnTo>
                <a:lnTo>
                  <a:pt x="2260" y="5830"/>
                </a:lnTo>
                <a:lnTo>
                  <a:pt x="4049" y="3886"/>
                </a:lnTo>
                <a:lnTo>
                  <a:pt x="6937" y="2589"/>
                </a:lnTo>
                <a:lnTo>
                  <a:pt x="10558" y="1725"/>
                </a:lnTo>
                <a:lnTo>
                  <a:pt x="14667" y="1149"/>
                </a:lnTo>
                <a:lnTo>
                  <a:pt x="19101" y="765"/>
                </a:lnTo>
                <a:lnTo>
                  <a:pt x="23752" y="509"/>
                </a:lnTo>
                <a:lnTo>
                  <a:pt x="33441" y="225"/>
                </a:lnTo>
                <a:lnTo>
                  <a:pt x="68675" y="10"/>
                </a:lnTo>
                <a:lnTo>
                  <a:pt x="88999" y="0"/>
                </a:lnTo>
                <a:lnTo>
                  <a:pt x="93235" y="845"/>
                </a:lnTo>
                <a:lnTo>
                  <a:pt x="96906" y="2256"/>
                </a:lnTo>
                <a:lnTo>
                  <a:pt x="100202" y="4043"/>
                </a:lnTo>
                <a:lnTo>
                  <a:pt x="103246" y="5235"/>
                </a:lnTo>
                <a:lnTo>
                  <a:pt x="106124" y="6029"/>
                </a:lnTo>
                <a:lnTo>
                  <a:pt x="112782" y="7304"/>
                </a:lnTo>
                <a:lnTo>
                  <a:pt x="113328" y="8255"/>
                </a:lnTo>
                <a:lnTo>
                  <a:pt x="113935" y="11570"/>
                </a:lnTo>
                <a:lnTo>
                  <a:pt x="113250" y="13638"/>
                </a:lnTo>
                <a:lnTo>
                  <a:pt x="111945" y="15865"/>
                </a:lnTo>
                <a:lnTo>
                  <a:pt x="110227" y="18196"/>
                </a:lnTo>
                <a:lnTo>
                  <a:pt x="109082" y="20596"/>
                </a:lnTo>
                <a:lnTo>
                  <a:pt x="108319" y="23043"/>
                </a:lnTo>
                <a:lnTo>
                  <a:pt x="107811" y="25521"/>
                </a:lnTo>
                <a:lnTo>
                  <a:pt x="105776" y="28020"/>
                </a:lnTo>
                <a:lnTo>
                  <a:pt x="102725" y="30532"/>
                </a:lnTo>
                <a:lnTo>
                  <a:pt x="98995" y="33054"/>
                </a:lnTo>
                <a:lnTo>
                  <a:pt x="94814" y="35582"/>
                </a:lnTo>
                <a:lnTo>
                  <a:pt x="90331" y="38113"/>
                </a:lnTo>
                <a:lnTo>
                  <a:pt x="85648" y="40648"/>
                </a:lnTo>
                <a:lnTo>
                  <a:pt x="81678" y="43184"/>
                </a:lnTo>
                <a:lnTo>
                  <a:pt x="78183" y="45722"/>
                </a:lnTo>
                <a:lnTo>
                  <a:pt x="75007" y="48261"/>
                </a:lnTo>
                <a:lnTo>
                  <a:pt x="71193" y="50800"/>
                </a:lnTo>
                <a:lnTo>
                  <a:pt x="66956" y="53339"/>
                </a:lnTo>
                <a:lnTo>
                  <a:pt x="62436" y="55878"/>
                </a:lnTo>
                <a:lnTo>
                  <a:pt x="52894" y="60957"/>
                </a:lnTo>
                <a:lnTo>
                  <a:pt x="47976" y="63497"/>
                </a:lnTo>
                <a:lnTo>
                  <a:pt x="43850" y="66038"/>
                </a:lnTo>
                <a:lnTo>
                  <a:pt x="40252" y="68577"/>
                </a:lnTo>
                <a:lnTo>
                  <a:pt x="37005" y="71117"/>
                </a:lnTo>
                <a:lnTo>
                  <a:pt x="33146" y="73657"/>
                </a:lnTo>
                <a:lnTo>
                  <a:pt x="28877" y="76197"/>
                </a:lnTo>
                <a:lnTo>
                  <a:pt x="24337" y="78737"/>
                </a:lnTo>
                <a:lnTo>
                  <a:pt x="21310" y="81277"/>
                </a:lnTo>
                <a:lnTo>
                  <a:pt x="19292" y="83817"/>
                </a:lnTo>
                <a:lnTo>
                  <a:pt x="17947" y="86357"/>
                </a:lnTo>
                <a:lnTo>
                  <a:pt x="17050" y="88897"/>
                </a:lnTo>
                <a:lnTo>
                  <a:pt x="16452" y="91437"/>
                </a:lnTo>
                <a:lnTo>
                  <a:pt x="16053" y="93977"/>
                </a:lnTo>
                <a:lnTo>
                  <a:pt x="15788" y="96517"/>
                </a:lnTo>
                <a:lnTo>
                  <a:pt x="15610" y="99057"/>
                </a:lnTo>
                <a:lnTo>
                  <a:pt x="15492" y="101597"/>
                </a:lnTo>
                <a:lnTo>
                  <a:pt x="16261" y="103290"/>
                </a:lnTo>
                <a:lnTo>
                  <a:pt x="17621" y="104420"/>
                </a:lnTo>
                <a:lnTo>
                  <a:pt x="19375" y="105172"/>
                </a:lnTo>
                <a:lnTo>
                  <a:pt x="25845" y="108266"/>
                </a:lnTo>
                <a:lnTo>
                  <a:pt x="29944" y="110276"/>
                </a:lnTo>
                <a:lnTo>
                  <a:pt x="34371" y="111617"/>
                </a:lnTo>
                <a:lnTo>
                  <a:pt x="39018" y="112510"/>
                </a:lnTo>
                <a:lnTo>
                  <a:pt x="43811" y="113106"/>
                </a:lnTo>
                <a:lnTo>
                  <a:pt x="48701" y="113503"/>
                </a:lnTo>
                <a:lnTo>
                  <a:pt x="53656" y="113768"/>
                </a:lnTo>
                <a:lnTo>
                  <a:pt x="63683" y="114062"/>
                </a:lnTo>
                <a:lnTo>
                  <a:pt x="99332" y="114276"/>
                </a:lnTo>
                <a:lnTo>
                  <a:pt x="129677" y="11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99"/>
          <p:cNvSpPr/>
          <p:nvPr/>
        </p:nvSpPr>
        <p:spPr>
          <a:xfrm>
            <a:off x="727456" y="3688080"/>
            <a:ext cx="7629" cy="121921"/>
          </a:xfrm>
          <a:custGeom>
            <a:avLst/>
            <a:gdLst/>
            <a:ahLst/>
            <a:cxnLst/>
            <a:rect l="0" t="0" r="0" b="0"/>
            <a:pathLst>
              <a:path w="7629" h="121921">
                <a:moveTo>
                  <a:pt x="0" y="0"/>
                </a:moveTo>
                <a:lnTo>
                  <a:pt x="0" y="73702"/>
                </a:lnTo>
                <a:lnTo>
                  <a:pt x="848" y="78768"/>
                </a:lnTo>
                <a:lnTo>
                  <a:pt x="2260" y="83839"/>
                </a:lnTo>
                <a:lnTo>
                  <a:pt x="4050" y="88912"/>
                </a:lnTo>
                <a:lnTo>
                  <a:pt x="5243" y="93142"/>
                </a:lnTo>
                <a:lnTo>
                  <a:pt x="6038" y="96808"/>
                </a:lnTo>
                <a:lnTo>
                  <a:pt x="6568" y="100098"/>
                </a:lnTo>
                <a:lnTo>
                  <a:pt x="6921" y="103139"/>
                </a:lnTo>
                <a:lnTo>
                  <a:pt x="7157" y="106013"/>
                </a:lnTo>
                <a:lnTo>
                  <a:pt x="7314" y="108775"/>
                </a:lnTo>
                <a:lnTo>
                  <a:pt x="7489" y="114102"/>
                </a:lnTo>
                <a:lnTo>
                  <a:pt x="7628" y="1219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00"/>
          <p:cNvSpPr/>
          <p:nvPr/>
        </p:nvSpPr>
        <p:spPr>
          <a:xfrm>
            <a:off x="666432" y="3749040"/>
            <a:ext cx="83909" cy="7621"/>
          </a:xfrm>
          <a:custGeom>
            <a:avLst/>
            <a:gdLst/>
            <a:ahLst/>
            <a:cxnLst/>
            <a:rect l="0" t="0" r="0" b="0"/>
            <a:pathLst>
              <a:path w="83909" h="7621">
                <a:moveTo>
                  <a:pt x="0" y="7620"/>
                </a:moveTo>
                <a:lnTo>
                  <a:pt x="10617" y="7620"/>
                </a:lnTo>
                <a:lnTo>
                  <a:pt x="13858" y="6773"/>
                </a:lnTo>
                <a:lnTo>
                  <a:pt x="17714" y="5363"/>
                </a:lnTo>
                <a:lnTo>
                  <a:pt x="21980" y="3575"/>
                </a:lnTo>
                <a:lnTo>
                  <a:pt x="26519" y="2383"/>
                </a:lnTo>
                <a:lnTo>
                  <a:pt x="31240" y="1589"/>
                </a:lnTo>
                <a:lnTo>
                  <a:pt x="36083" y="1059"/>
                </a:lnTo>
                <a:lnTo>
                  <a:pt x="41854" y="706"/>
                </a:lnTo>
                <a:lnTo>
                  <a:pt x="55046" y="314"/>
                </a:lnTo>
                <a:lnTo>
                  <a:pt x="839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01"/>
          <p:cNvSpPr/>
          <p:nvPr/>
        </p:nvSpPr>
        <p:spPr>
          <a:xfrm>
            <a:off x="819125" y="3649980"/>
            <a:ext cx="76149" cy="113110"/>
          </a:xfrm>
          <a:custGeom>
            <a:avLst/>
            <a:gdLst/>
            <a:ahLst/>
            <a:cxnLst/>
            <a:rect l="0" t="0" r="0" b="0"/>
            <a:pathLst>
              <a:path w="76149" h="113110">
                <a:moveTo>
                  <a:pt x="38008" y="0"/>
                </a:moveTo>
                <a:lnTo>
                  <a:pt x="38008" y="4045"/>
                </a:lnTo>
                <a:lnTo>
                  <a:pt x="38856" y="5236"/>
                </a:lnTo>
                <a:lnTo>
                  <a:pt x="40268" y="6031"/>
                </a:lnTo>
                <a:lnTo>
                  <a:pt x="42058" y="6561"/>
                </a:lnTo>
                <a:lnTo>
                  <a:pt x="43251" y="7760"/>
                </a:lnTo>
                <a:lnTo>
                  <a:pt x="44046" y="9407"/>
                </a:lnTo>
                <a:lnTo>
                  <a:pt x="44576" y="11352"/>
                </a:lnTo>
                <a:lnTo>
                  <a:pt x="44929" y="13494"/>
                </a:lnTo>
                <a:lnTo>
                  <a:pt x="45165" y="15770"/>
                </a:lnTo>
                <a:lnTo>
                  <a:pt x="45322" y="18133"/>
                </a:lnTo>
                <a:lnTo>
                  <a:pt x="45427" y="20555"/>
                </a:lnTo>
                <a:lnTo>
                  <a:pt x="45543" y="25505"/>
                </a:lnTo>
                <a:lnTo>
                  <a:pt x="44727" y="28009"/>
                </a:lnTo>
                <a:lnTo>
                  <a:pt x="43335" y="30526"/>
                </a:lnTo>
                <a:lnTo>
                  <a:pt x="41559" y="33051"/>
                </a:lnTo>
                <a:lnTo>
                  <a:pt x="39528" y="35581"/>
                </a:lnTo>
                <a:lnTo>
                  <a:pt x="37326" y="38113"/>
                </a:lnTo>
                <a:lnTo>
                  <a:pt x="35011" y="40649"/>
                </a:lnTo>
                <a:lnTo>
                  <a:pt x="32620" y="44033"/>
                </a:lnTo>
                <a:lnTo>
                  <a:pt x="30178" y="47981"/>
                </a:lnTo>
                <a:lnTo>
                  <a:pt x="27703" y="52308"/>
                </a:lnTo>
                <a:lnTo>
                  <a:pt x="25205" y="56038"/>
                </a:lnTo>
                <a:lnTo>
                  <a:pt x="22693" y="59373"/>
                </a:lnTo>
                <a:lnTo>
                  <a:pt x="20170" y="62442"/>
                </a:lnTo>
                <a:lnTo>
                  <a:pt x="17640" y="65334"/>
                </a:lnTo>
                <a:lnTo>
                  <a:pt x="15106" y="68110"/>
                </a:lnTo>
                <a:lnTo>
                  <a:pt x="10031" y="73451"/>
                </a:lnTo>
                <a:lnTo>
                  <a:pt x="4950" y="78647"/>
                </a:lnTo>
                <a:lnTo>
                  <a:pt x="3256" y="81218"/>
                </a:lnTo>
                <a:lnTo>
                  <a:pt x="2127" y="83779"/>
                </a:lnTo>
                <a:lnTo>
                  <a:pt x="1374" y="86332"/>
                </a:lnTo>
                <a:lnTo>
                  <a:pt x="872" y="88881"/>
                </a:lnTo>
                <a:lnTo>
                  <a:pt x="537" y="91428"/>
                </a:lnTo>
                <a:lnTo>
                  <a:pt x="314" y="93972"/>
                </a:lnTo>
                <a:lnTo>
                  <a:pt x="165" y="96515"/>
                </a:lnTo>
                <a:lnTo>
                  <a:pt x="0" y="101598"/>
                </a:lnTo>
                <a:lnTo>
                  <a:pt x="804" y="103292"/>
                </a:lnTo>
                <a:lnTo>
                  <a:pt x="2187" y="104421"/>
                </a:lnTo>
                <a:lnTo>
                  <a:pt x="3957" y="105174"/>
                </a:lnTo>
                <a:lnTo>
                  <a:pt x="10443" y="108269"/>
                </a:lnTo>
                <a:lnTo>
                  <a:pt x="14546" y="110279"/>
                </a:lnTo>
                <a:lnTo>
                  <a:pt x="18977" y="111619"/>
                </a:lnTo>
                <a:lnTo>
                  <a:pt x="23625" y="112513"/>
                </a:lnTo>
                <a:lnTo>
                  <a:pt x="28420" y="113109"/>
                </a:lnTo>
                <a:lnTo>
                  <a:pt x="34158" y="112659"/>
                </a:lnTo>
                <a:lnTo>
                  <a:pt x="40527" y="111513"/>
                </a:lnTo>
                <a:lnTo>
                  <a:pt x="47316" y="109902"/>
                </a:lnTo>
                <a:lnTo>
                  <a:pt x="53536" y="108828"/>
                </a:lnTo>
                <a:lnTo>
                  <a:pt x="59379" y="108112"/>
                </a:lnTo>
                <a:lnTo>
                  <a:pt x="76148" y="1066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02"/>
          <p:cNvSpPr/>
          <p:nvPr/>
        </p:nvSpPr>
        <p:spPr>
          <a:xfrm>
            <a:off x="910530" y="3657600"/>
            <a:ext cx="22885" cy="160021"/>
          </a:xfrm>
          <a:custGeom>
            <a:avLst/>
            <a:gdLst/>
            <a:ahLst/>
            <a:cxnLst/>
            <a:rect l="0" t="0" r="0" b="0"/>
            <a:pathLst>
              <a:path w="22885" h="160021">
                <a:moveTo>
                  <a:pt x="22884" y="0"/>
                </a:moveTo>
                <a:lnTo>
                  <a:pt x="22884" y="62822"/>
                </a:lnTo>
                <a:lnTo>
                  <a:pt x="22036" y="68974"/>
                </a:lnTo>
                <a:lnTo>
                  <a:pt x="20624" y="74770"/>
                </a:lnTo>
                <a:lnTo>
                  <a:pt x="18834" y="80326"/>
                </a:lnTo>
                <a:lnTo>
                  <a:pt x="16794" y="87418"/>
                </a:lnTo>
                <a:lnTo>
                  <a:pt x="9873" y="112732"/>
                </a:lnTo>
                <a:lnTo>
                  <a:pt x="4953" y="128843"/>
                </a:lnTo>
                <a:lnTo>
                  <a:pt x="3302" y="135849"/>
                </a:lnTo>
                <a:lnTo>
                  <a:pt x="2201" y="142213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03"/>
          <p:cNvSpPr/>
          <p:nvPr/>
        </p:nvSpPr>
        <p:spPr>
          <a:xfrm>
            <a:off x="1081599" y="3672840"/>
            <a:ext cx="12005" cy="144781"/>
          </a:xfrm>
          <a:custGeom>
            <a:avLst/>
            <a:gdLst/>
            <a:ahLst/>
            <a:cxnLst/>
            <a:rect l="0" t="0" r="0" b="0"/>
            <a:pathLst>
              <a:path w="12005" h="144781">
                <a:moveTo>
                  <a:pt x="12004" y="0"/>
                </a:moveTo>
                <a:lnTo>
                  <a:pt x="12004" y="58784"/>
                </a:lnTo>
                <a:lnTo>
                  <a:pt x="11156" y="63743"/>
                </a:lnTo>
                <a:lnTo>
                  <a:pt x="9744" y="68742"/>
                </a:lnTo>
                <a:lnTo>
                  <a:pt x="7954" y="73768"/>
                </a:lnTo>
                <a:lnTo>
                  <a:pt x="6762" y="78812"/>
                </a:lnTo>
                <a:lnTo>
                  <a:pt x="5966" y="83868"/>
                </a:lnTo>
                <a:lnTo>
                  <a:pt x="5436" y="88932"/>
                </a:lnTo>
                <a:lnTo>
                  <a:pt x="5083" y="94002"/>
                </a:lnTo>
                <a:lnTo>
                  <a:pt x="4847" y="99074"/>
                </a:lnTo>
                <a:lnTo>
                  <a:pt x="4516" y="112046"/>
                </a:lnTo>
                <a:lnTo>
                  <a:pt x="4469" y="115338"/>
                </a:lnTo>
                <a:lnTo>
                  <a:pt x="3591" y="119225"/>
                </a:lnTo>
                <a:lnTo>
                  <a:pt x="2157" y="123510"/>
                </a:lnTo>
                <a:lnTo>
                  <a:pt x="354" y="128061"/>
                </a:lnTo>
                <a:lnTo>
                  <a:pt x="0" y="131940"/>
                </a:lnTo>
                <a:lnTo>
                  <a:pt x="611" y="135373"/>
                </a:lnTo>
                <a:lnTo>
                  <a:pt x="4376" y="144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04"/>
          <p:cNvSpPr/>
          <p:nvPr/>
        </p:nvSpPr>
        <p:spPr>
          <a:xfrm>
            <a:off x="1032578" y="3749068"/>
            <a:ext cx="91539" cy="7593"/>
          </a:xfrm>
          <a:custGeom>
            <a:avLst/>
            <a:gdLst/>
            <a:ahLst/>
            <a:cxnLst/>
            <a:rect l="0" t="0" r="0" b="0"/>
            <a:pathLst>
              <a:path w="91539" h="7593">
                <a:moveTo>
                  <a:pt x="0" y="7592"/>
                </a:moveTo>
                <a:lnTo>
                  <a:pt x="6568" y="1031"/>
                </a:lnTo>
                <a:lnTo>
                  <a:pt x="7769" y="678"/>
                </a:lnTo>
                <a:lnTo>
                  <a:pt x="9417" y="443"/>
                </a:lnTo>
                <a:lnTo>
                  <a:pt x="11364" y="286"/>
                </a:lnTo>
                <a:lnTo>
                  <a:pt x="20307" y="112"/>
                </a:lnTo>
                <a:lnTo>
                  <a:pt x="46767" y="0"/>
                </a:lnTo>
                <a:lnTo>
                  <a:pt x="53214" y="838"/>
                </a:lnTo>
                <a:lnTo>
                  <a:pt x="59209" y="2243"/>
                </a:lnTo>
                <a:lnTo>
                  <a:pt x="64899" y="4026"/>
                </a:lnTo>
                <a:lnTo>
                  <a:pt x="70389" y="5214"/>
                </a:lnTo>
                <a:lnTo>
                  <a:pt x="75743" y="6007"/>
                </a:lnTo>
                <a:lnTo>
                  <a:pt x="91538" y="75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05"/>
          <p:cNvSpPr/>
          <p:nvPr/>
        </p:nvSpPr>
        <p:spPr>
          <a:xfrm>
            <a:off x="1156170" y="3649980"/>
            <a:ext cx="143392" cy="190501"/>
          </a:xfrm>
          <a:custGeom>
            <a:avLst/>
            <a:gdLst/>
            <a:ahLst/>
            <a:cxnLst/>
            <a:rect l="0" t="0" r="0" b="0"/>
            <a:pathLst>
              <a:path w="143392" h="190501">
                <a:moveTo>
                  <a:pt x="67110" y="0"/>
                </a:moveTo>
                <a:lnTo>
                  <a:pt x="67110" y="6561"/>
                </a:lnTo>
                <a:lnTo>
                  <a:pt x="63061" y="11352"/>
                </a:lnTo>
                <a:lnTo>
                  <a:pt x="61868" y="14341"/>
                </a:lnTo>
                <a:lnTo>
                  <a:pt x="61073" y="18027"/>
                </a:lnTo>
                <a:lnTo>
                  <a:pt x="60542" y="22178"/>
                </a:lnTo>
                <a:lnTo>
                  <a:pt x="59342" y="26639"/>
                </a:lnTo>
                <a:lnTo>
                  <a:pt x="57693" y="31306"/>
                </a:lnTo>
                <a:lnTo>
                  <a:pt x="55747" y="36111"/>
                </a:lnTo>
                <a:lnTo>
                  <a:pt x="52754" y="41007"/>
                </a:lnTo>
                <a:lnTo>
                  <a:pt x="49064" y="45965"/>
                </a:lnTo>
                <a:lnTo>
                  <a:pt x="44909" y="50963"/>
                </a:lnTo>
                <a:lnTo>
                  <a:pt x="40443" y="55988"/>
                </a:lnTo>
                <a:lnTo>
                  <a:pt x="30962" y="66089"/>
                </a:lnTo>
                <a:lnTo>
                  <a:pt x="26907" y="71999"/>
                </a:lnTo>
                <a:lnTo>
                  <a:pt x="23357" y="78479"/>
                </a:lnTo>
                <a:lnTo>
                  <a:pt x="14311" y="97477"/>
                </a:lnTo>
                <a:lnTo>
                  <a:pt x="3661" y="119067"/>
                </a:lnTo>
                <a:lnTo>
                  <a:pt x="1927" y="124252"/>
                </a:lnTo>
                <a:lnTo>
                  <a:pt x="770" y="129401"/>
                </a:lnTo>
                <a:lnTo>
                  <a:pt x="0" y="134527"/>
                </a:lnTo>
                <a:lnTo>
                  <a:pt x="333" y="138791"/>
                </a:lnTo>
                <a:lnTo>
                  <a:pt x="1403" y="142481"/>
                </a:lnTo>
                <a:lnTo>
                  <a:pt x="2964" y="145788"/>
                </a:lnTo>
                <a:lnTo>
                  <a:pt x="4698" y="151719"/>
                </a:lnTo>
                <a:lnTo>
                  <a:pt x="5161" y="154486"/>
                </a:lnTo>
                <a:lnTo>
                  <a:pt x="7165" y="157177"/>
                </a:lnTo>
                <a:lnTo>
                  <a:pt x="10195" y="159818"/>
                </a:lnTo>
                <a:lnTo>
                  <a:pt x="13911" y="162426"/>
                </a:lnTo>
                <a:lnTo>
                  <a:pt x="18083" y="164164"/>
                </a:lnTo>
                <a:lnTo>
                  <a:pt x="22559" y="165323"/>
                </a:lnTo>
                <a:lnTo>
                  <a:pt x="27239" y="166095"/>
                </a:lnTo>
                <a:lnTo>
                  <a:pt x="32054" y="166610"/>
                </a:lnTo>
                <a:lnTo>
                  <a:pt x="36959" y="166954"/>
                </a:lnTo>
                <a:lnTo>
                  <a:pt x="41924" y="167182"/>
                </a:lnTo>
                <a:lnTo>
                  <a:pt x="51961" y="167437"/>
                </a:lnTo>
                <a:lnTo>
                  <a:pt x="57011" y="167504"/>
                </a:lnTo>
                <a:lnTo>
                  <a:pt x="62920" y="166703"/>
                </a:lnTo>
                <a:lnTo>
                  <a:pt x="69402" y="165322"/>
                </a:lnTo>
                <a:lnTo>
                  <a:pt x="76266" y="163555"/>
                </a:lnTo>
                <a:lnTo>
                  <a:pt x="81690" y="161530"/>
                </a:lnTo>
                <a:lnTo>
                  <a:pt x="86153" y="159333"/>
                </a:lnTo>
                <a:lnTo>
                  <a:pt x="89976" y="157022"/>
                </a:lnTo>
                <a:lnTo>
                  <a:pt x="94220" y="154635"/>
                </a:lnTo>
                <a:lnTo>
                  <a:pt x="103456" y="149725"/>
                </a:lnTo>
                <a:lnTo>
                  <a:pt x="106597" y="147230"/>
                </a:lnTo>
                <a:lnTo>
                  <a:pt x="108691" y="144720"/>
                </a:lnTo>
                <a:lnTo>
                  <a:pt x="110087" y="142200"/>
                </a:lnTo>
                <a:lnTo>
                  <a:pt x="111638" y="137142"/>
                </a:lnTo>
                <a:lnTo>
                  <a:pt x="112052" y="134608"/>
                </a:lnTo>
                <a:lnTo>
                  <a:pt x="114771" y="129535"/>
                </a:lnTo>
                <a:lnTo>
                  <a:pt x="119374" y="123424"/>
                </a:lnTo>
                <a:lnTo>
                  <a:pt x="118904" y="122923"/>
                </a:lnTo>
                <a:lnTo>
                  <a:pt x="115041" y="122217"/>
                </a:lnTo>
                <a:lnTo>
                  <a:pt x="113163" y="121959"/>
                </a:lnTo>
                <a:lnTo>
                  <a:pt x="112963" y="125977"/>
                </a:lnTo>
                <a:lnTo>
                  <a:pt x="112087" y="128011"/>
                </a:lnTo>
                <a:lnTo>
                  <a:pt x="108854" y="132530"/>
                </a:lnTo>
                <a:lnTo>
                  <a:pt x="107653" y="134920"/>
                </a:lnTo>
                <a:lnTo>
                  <a:pt x="106319" y="139833"/>
                </a:lnTo>
                <a:lnTo>
                  <a:pt x="105725" y="144839"/>
                </a:lnTo>
                <a:lnTo>
                  <a:pt x="105567" y="147360"/>
                </a:lnTo>
                <a:lnTo>
                  <a:pt x="106309" y="150733"/>
                </a:lnTo>
                <a:lnTo>
                  <a:pt x="107651" y="154675"/>
                </a:lnTo>
                <a:lnTo>
                  <a:pt x="109394" y="158997"/>
                </a:lnTo>
                <a:lnTo>
                  <a:pt x="111403" y="162725"/>
                </a:lnTo>
                <a:lnTo>
                  <a:pt x="113590" y="166056"/>
                </a:lnTo>
                <a:lnTo>
                  <a:pt x="115896" y="169124"/>
                </a:lnTo>
                <a:lnTo>
                  <a:pt x="119128" y="172863"/>
                </a:lnTo>
                <a:lnTo>
                  <a:pt x="122978" y="177048"/>
                </a:lnTo>
                <a:lnTo>
                  <a:pt x="127239" y="181532"/>
                </a:lnTo>
                <a:lnTo>
                  <a:pt x="130928" y="184522"/>
                </a:lnTo>
                <a:lnTo>
                  <a:pt x="134235" y="186515"/>
                </a:lnTo>
                <a:lnTo>
                  <a:pt x="143391" y="190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06"/>
          <p:cNvSpPr/>
          <p:nvPr/>
        </p:nvSpPr>
        <p:spPr>
          <a:xfrm>
            <a:off x="1536031" y="3688080"/>
            <a:ext cx="7628" cy="160021"/>
          </a:xfrm>
          <a:custGeom>
            <a:avLst/>
            <a:gdLst/>
            <a:ahLst/>
            <a:cxnLst/>
            <a:rect l="0" t="0" r="0" b="0"/>
            <a:pathLst>
              <a:path w="7628" h="160021">
                <a:moveTo>
                  <a:pt x="0" y="0"/>
                </a:moveTo>
                <a:lnTo>
                  <a:pt x="0" y="10606"/>
                </a:lnTo>
                <a:lnTo>
                  <a:pt x="847" y="13844"/>
                </a:lnTo>
                <a:lnTo>
                  <a:pt x="2260" y="17697"/>
                </a:lnTo>
                <a:lnTo>
                  <a:pt x="4049" y="21957"/>
                </a:lnTo>
                <a:lnTo>
                  <a:pt x="5242" y="26492"/>
                </a:lnTo>
                <a:lnTo>
                  <a:pt x="6037" y="31208"/>
                </a:lnTo>
                <a:lnTo>
                  <a:pt x="6567" y="36045"/>
                </a:lnTo>
                <a:lnTo>
                  <a:pt x="6921" y="40963"/>
                </a:lnTo>
                <a:lnTo>
                  <a:pt x="7156" y="45935"/>
                </a:lnTo>
                <a:lnTo>
                  <a:pt x="7418" y="55976"/>
                </a:lnTo>
                <a:lnTo>
                  <a:pt x="7627" y="130482"/>
                </a:lnTo>
                <a:lnTo>
                  <a:pt x="6779" y="134401"/>
                </a:lnTo>
                <a:lnTo>
                  <a:pt x="5367" y="138707"/>
                </a:lnTo>
                <a:lnTo>
                  <a:pt x="3578" y="143271"/>
                </a:lnTo>
                <a:lnTo>
                  <a:pt x="2385" y="147161"/>
                </a:lnTo>
                <a:lnTo>
                  <a:pt x="1590" y="150601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07"/>
          <p:cNvSpPr/>
          <p:nvPr/>
        </p:nvSpPr>
        <p:spPr>
          <a:xfrm>
            <a:off x="1467378" y="3756660"/>
            <a:ext cx="114422" cy="7621"/>
          </a:xfrm>
          <a:custGeom>
            <a:avLst/>
            <a:gdLst/>
            <a:ahLst/>
            <a:cxnLst/>
            <a:rect l="0" t="0" r="0" b="0"/>
            <a:pathLst>
              <a:path w="114422" h="7621">
                <a:moveTo>
                  <a:pt x="0" y="0"/>
                </a:moveTo>
                <a:lnTo>
                  <a:pt x="17931" y="0"/>
                </a:lnTo>
                <a:lnTo>
                  <a:pt x="21277" y="847"/>
                </a:lnTo>
                <a:lnTo>
                  <a:pt x="25203" y="2257"/>
                </a:lnTo>
                <a:lnTo>
                  <a:pt x="29516" y="4045"/>
                </a:lnTo>
                <a:lnTo>
                  <a:pt x="34933" y="5237"/>
                </a:lnTo>
                <a:lnTo>
                  <a:pt x="41088" y="6031"/>
                </a:lnTo>
                <a:lnTo>
                  <a:pt x="47733" y="6561"/>
                </a:lnTo>
                <a:lnTo>
                  <a:pt x="55554" y="6914"/>
                </a:lnTo>
                <a:lnTo>
                  <a:pt x="80216" y="7411"/>
                </a:lnTo>
                <a:lnTo>
                  <a:pt x="114421" y="7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08"/>
          <p:cNvSpPr/>
          <p:nvPr/>
        </p:nvSpPr>
        <p:spPr>
          <a:xfrm>
            <a:off x="1621547" y="3665228"/>
            <a:ext cx="120241" cy="106633"/>
          </a:xfrm>
          <a:custGeom>
            <a:avLst/>
            <a:gdLst/>
            <a:ahLst/>
            <a:cxnLst/>
            <a:rect l="0" t="0" r="0" b="0"/>
            <a:pathLst>
              <a:path w="120241" h="106633">
                <a:moveTo>
                  <a:pt x="74673" y="7612"/>
                </a:moveTo>
                <a:lnTo>
                  <a:pt x="74673" y="0"/>
                </a:lnTo>
                <a:lnTo>
                  <a:pt x="74673" y="4040"/>
                </a:lnTo>
                <a:lnTo>
                  <a:pt x="73825" y="5230"/>
                </a:lnTo>
                <a:lnTo>
                  <a:pt x="72413" y="6024"/>
                </a:lnTo>
                <a:lnTo>
                  <a:pt x="70624" y="6553"/>
                </a:lnTo>
                <a:lnTo>
                  <a:pt x="69431" y="7753"/>
                </a:lnTo>
                <a:lnTo>
                  <a:pt x="68635" y="9399"/>
                </a:lnTo>
                <a:lnTo>
                  <a:pt x="68105" y="11343"/>
                </a:lnTo>
                <a:lnTo>
                  <a:pt x="66905" y="13486"/>
                </a:lnTo>
                <a:lnTo>
                  <a:pt x="65256" y="15762"/>
                </a:lnTo>
                <a:lnTo>
                  <a:pt x="63310" y="18125"/>
                </a:lnTo>
                <a:lnTo>
                  <a:pt x="61164" y="20547"/>
                </a:lnTo>
                <a:lnTo>
                  <a:pt x="56521" y="25496"/>
                </a:lnTo>
                <a:lnTo>
                  <a:pt x="45092" y="37088"/>
                </a:lnTo>
                <a:lnTo>
                  <a:pt x="41392" y="41656"/>
                </a:lnTo>
                <a:lnTo>
                  <a:pt x="38077" y="46395"/>
                </a:lnTo>
                <a:lnTo>
                  <a:pt x="35020" y="51247"/>
                </a:lnTo>
                <a:lnTo>
                  <a:pt x="31286" y="56175"/>
                </a:lnTo>
                <a:lnTo>
                  <a:pt x="27102" y="61154"/>
                </a:lnTo>
                <a:lnTo>
                  <a:pt x="18780" y="70355"/>
                </a:lnTo>
                <a:lnTo>
                  <a:pt x="12256" y="77267"/>
                </a:lnTo>
                <a:lnTo>
                  <a:pt x="3819" y="85918"/>
                </a:lnTo>
                <a:lnTo>
                  <a:pt x="2010" y="88603"/>
                </a:lnTo>
                <a:lnTo>
                  <a:pt x="804" y="91239"/>
                </a:lnTo>
                <a:lnTo>
                  <a:pt x="0" y="93843"/>
                </a:lnTo>
                <a:lnTo>
                  <a:pt x="311" y="96426"/>
                </a:lnTo>
                <a:lnTo>
                  <a:pt x="1367" y="98995"/>
                </a:lnTo>
                <a:lnTo>
                  <a:pt x="2918" y="101554"/>
                </a:lnTo>
                <a:lnTo>
                  <a:pt x="5647" y="103260"/>
                </a:lnTo>
                <a:lnTo>
                  <a:pt x="9162" y="104397"/>
                </a:lnTo>
                <a:lnTo>
                  <a:pt x="13200" y="105156"/>
                </a:lnTo>
                <a:lnTo>
                  <a:pt x="16740" y="105661"/>
                </a:lnTo>
                <a:lnTo>
                  <a:pt x="19947" y="105998"/>
                </a:lnTo>
                <a:lnTo>
                  <a:pt x="22933" y="106222"/>
                </a:lnTo>
                <a:lnTo>
                  <a:pt x="27466" y="106372"/>
                </a:lnTo>
                <a:lnTo>
                  <a:pt x="53011" y="106613"/>
                </a:lnTo>
                <a:lnTo>
                  <a:pt x="60232" y="106632"/>
                </a:lnTo>
                <a:lnTo>
                  <a:pt x="66741" y="104952"/>
                </a:lnTo>
                <a:lnTo>
                  <a:pt x="72775" y="102139"/>
                </a:lnTo>
                <a:lnTo>
                  <a:pt x="78493" y="98570"/>
                </a:lnTo>
                <a:lnTo>
                  <a:pt x="84848" y="95344"/>
                </a:lnTo>
                <a:lnTo>
                  <a:pt x="91627" y="92346"/>
                </a:lnTo>
                <a:lnTo>
                  <a:pt x="98689" y="89501"/>
                </a:lnTo>
                <a:lnTo>
                  <a:pt x="104245" y="85912"/>
                </a:lnTo>
                <a:lnTo>
                  <a:pt x="108796" y="81825"/>
                </a:lnTo>
                <a:lnTo>
                  <a:pt x="112678" y="77408"/>
                </a:lnTo>
                <a:lnTo>
                  <a:pt x="115266" y="72769"/>
                </a:lnTo>
                <a:lnTo>
                  <a:pt x="116991" y="67983"/>
                </a:lnTo>
                <a:lnTo>
                  <a:pt x="118141" y="63099"/>
                </a:lnTo>
                <a:lnTo>
                  <a:pt x="118908" y="58997"/>
                </a:lnTo>
                <a:lnTo>
                  <a:pt x="119419" y="55415"/>
                </a:lnTo>
                <a:lnTo>
                  <a:pt x="119760" y="52181"/>
                </a:lnTo>
                <a:lnTo>
                  <a:pt x="119987" y="48331"/>
                </a:lnTo>
                <a:lnTo>
                  <a:pt x="120240" y="39539"/>
                </a:lnTo>
                <a:lnTo>
                  <a:pt x="119460" y="35669"/>
                </a:lnTo>
                <a:lnTo>
                  <a:pt x="118092" y="32244"/>
                </a:lnTo>
                <a:lnTo>
                  <a:pt x="116332" y="29113"/>
                </a:lnTo>
                <a:lnTo>
                  <a:pt x="114312" y="27026"/>
                </a:lnTo>
                <a:lnTo>
                  <a:pt x="112117" y="25634"/>
                </a:lnTo>
                <a:lnTo>
                  <a:pt x="109806" y="24707"/>
                </a:lnTo>
                <a:lnTo>
                  <a:pt x="106571" y="24089"/>
                </a:lnTo>
                <a:lnTo>
                  <a:pt x="102718" y="23676"/>
                </a:lnTo>
                <a:lnTo>
                  <a:pt x="98456" y="23402"/>
                </a:lnTo>
                <a:lnTo>
                  <a:pt x="91459" y="23096"/>
                </a:lnTo>
                <a:lnTo>
                  <a:pt x="82301" y="228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109"/>
          <p:cNvSpPr/>
          <p:nvPr/>
        </p:nvSpPr>
        <p:spPr>
          <a:xfrm>
            <a:off x="1612889" y="3779520"/>
            <a:ext cx="104669" cy="91371"/>
          </a:xfrm>
          <a:custGeom>
            <a:avLst/>
            <a:gdLst/>
            <a:ahLst/>
            <a:cxnLst/>
            <a:rect l="0" t="0" r="0" b="0"/>
            <a:pathLst>
              <a:path w="104669" h="91371">
                <a:moveTo>
                  <a:pt x="83331" y="0"/>
                </a:moveTo>
                <a:lnTo>
                  <a:pt x="79282" y="4046"/>
                </a:lnTo>
                <a:lnTo>
                  <a:pt x="77241" y="5237"/>
                </a:lnTo>
                <a:lnTo>
                  <a:pt x="75034" y="6031"/>
                </a:lnTo>
                <a:lnTo>
                  <a:pt x="72714" y="6561"/>
                </a:lnTo>
                <a:lnTo>
                  <a:pt x="69472" y="7761"/>
                </a:lnTo>
                <a:lnTo>
                  <a:pt x="65616" y="9407"/>
                </a:lnTo>
                <a:lnTo>
                  <a:pt x="61351" y="11351"/>
                </a:lnTo>
                <a:lnTo>
                  <a:pt x="56812" y="14341"/>
                </a:lnTo>
                <a:lnTo>
                  <a:pt x="52091" y="18028"/>
                </a:lnTo>
                <a:lnTo>
                  <a:pt x="47248" y="22178"/>
                </a:lnTo>
                <a:lnTo>
                  <a:pt x="42324" y="25792"/>
                </a:lnTo>
                <a:lnTo>
                  <a:pt x="37347" y="29048"/>
                </a:lnTo>
                <a:lnTo>
                  <a:pt x="32334" y="32066"/>
                </a:lnTo>
                <a:lnTo>
                  <a:pt x="27296" y="35770"/>
                </a:lnTo>
                <a:lnTo>
                  <a:pt x="22243" y="39933"/>
                </a:lnTo>
                <a:lnTo>
                  <a:pt x="17179" y="44402"/>
                </a:lnTo>
                <a:lnTo>
                  <a:pt x="12955" y="49075"/>
                </a:lnTo>
                <a:lnTo>
                  <a:pt x="9292" y="53883"/>
                </a:lnTo>
                <a:lnTo>
                  <a:pt x="6002" y="58782"/>
                </a:lnTo>
                <a:lnTo>
                  <a:pt x="3809" y="62895"/>
                </a:lnTo>
                <a:lnTo>
                  <a:pt x="2347" y="66483"/>
                </a:lnTo>
                <a:lnTo>
                  <a:pt x="1372" y="69722"/>
                </a:lnTo>
                <a:lnTo>
                  <a:pt x="722" y="73575"/>
                </a:lnTo>
                <a:lnTo>
                  <a:pt x="289" y="77836"/>
                </a:lnTo>
                <a:lnTo>
                  <a:pt x="0" y="82371"/>
                </a:lnTo>
                <a:lnTo>
                  <a:pt x="655" y="85394"/>
                </a:lnTo>
                <a:lnTo>
                  <a:pt x="1939" y="87409"/>
                </a:lnTo>
                <a:lnTo>
                  <a:pt x="3643" y="88753"/>
                </a:lnTo>
                <a:lnTo>
                  <a:pt x="6474" y="89648"/>
                </a:lnTo>
                <a:lnTo>
                  <a:pt x="10056" y="90246"/>
                </a:lnTo>
                <a:lnTo>
                  <a:pt x="14140" y="90644"/>
                </a:lnTo>
                <a:lnTo>
                  <a:pt x="17710" y="90909"/>
                </a:lnTo>
                <a:lnTo>
                  <a:pt x="20937" y="91086"/>
                </a:lnTo>
                <a:lnTo>
                  <a:pt x="23936" y="91204"/>
                </a:lnTo>
                <a:lnTo>
                  <a:pt x="40306" y="91370"/>
                </a:lnTo>
                <a:lnTo>
                  <a:pt x="46172" y="90546"/>
                </a:lnTo>
                <a:lnTo>
                  <a:pt x="51778" y="89151"/>
                </a:lnTo>
                <a:lnTo>
                  <a:pt x="57210" y="87374"/>
                </a:lnTo>
                <a:lnTo>
                  <a:pt x="62527" y="85343"/>
                </a:lnTo>
                <a:lnTo>
                  <a:pt x="67766" y="83142"/>
                </a:lnTo>
                <a:lnTo>
                  <a:pt x="72955" y="80828"/>
                </a:lnTo>
                <a:lnTo>
                  <a:pt x="77261" y="77592"/>
                </a:lnTo>
                <a:lnTo>
                  <a:pt x="80980" y="73741"/>
                </a:lnTo>
                <a:lnTo>
                  <a:pt x="84306" y="69481"/>
                </a:lnTo>
                <a:lnTo>
                  <a:pt x="87371" y="64947"/>
                </a:lnTo>
                <a:lnTo>
                  <a:pt x="90262" y="60232"/>
                </a:lnTo>
                <a:lnTo>
                  <a:pt x="93037" y="55394"/>
                </a:lnTo>
                <a:lnTo>
                  <a:pt x="95735" y="51323"/>
                </a:lnTo>
                <a:lnTo>
                  <a:pt x="98381" y="47762"/>
                </a:lnTo>
                <a:lnTo>
                  <a:pt x="100992" y="44542"/>
                </a:lnTo>
                <a:lnTo>
                  <a:pt x="102733" y="40701"/>
                </a:lnTo>
                <a:lnTo>
                  <a:pt x="103894" y="36447"/>
                </a:lnTo>
                <a:lnTo>
                  <a:pt x="104668" y="31918"/>
                </a:lnTo>
                <a:lnTo>
                  <a:pt x="104336" y="28899"/>
                </a:lnTo>
                <a:lnTo>
                  <a:pt x="103267" y="26886"/>
                </a:lnTo>
                <a:lnTo>
                  <a:pt x="101708" y="25544"/>
                </a:lnTo>
                <a:lnTo>
                  <a:pt x="100667" y="23803"/>
                </a:lnTo>
                <a:lnTo>
                  <a:pt x="99974" y="21795"/>
                </a:lnTo>
                <a:lnTo>
                  <a:pt x="98587" y="152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110"/>
          <p:cNvSpPr/>
          <p:nvPr/>
        </p:nvSpPr>
        <p:spPr>
          <a:xfrm>
            <a:off x="2069996" y="3634740"/>
            <a:ext cx="15256" cy="167641"/>
          </a:xfrm>
          <a:custGeom>
            <a:avLst/>
            <a:gdLst/>
            <a:ahLst/>
            <a:cxnLst/>
            <a:rect l="0" t="0" r="0" b="0"/>
            <a:pathLst>
              <a:path w="15256" h="167641">
                <a:moveTo>
                  <a:pt x="7627" y="0"/>
                </a:moveTo>
                <a:lnTo>
                  <a:pt x="7627" y="13867"/>
                </a:lnTo>
                <a:lnTo>
                  <a:pt x="6780" y="16018"/>
                </a:lnTo>
                <a:lnTo>
                  <a:pt x="5367" y="19146"/>
                </a:lnTo>
                <a:lnTo>
                  <a:pt x="3578" y="22924"/>
                </a:lnTo>
                <a:lnTo>
                  <a:pt x="2385" y="27136"/>
                </a:lnTo>
                <a:lnTo>
                  <a:pt x="1590" y="31637"/>
                </a:lnTo>
                <a:lnTo>
                  <a:pt x="1059" y="36332"/>
                </a:lnTo>
                <a:lnTo>
                  <a:pt x="706" y="41155"/>
                </a:lnTo>
                <a:lnTo>
                  <a:pt x="470" y="46063"/>
                </a:lnTo>
                <a:lnTo>
                  <a:pt x="208" y="56033"/>
                </a:lnTo>
                <a:lnTo>
                  <a:pt x="0" y="119473"/>
                </a:lnTo>
                <a:lnTo>
                  <a:pt x="847" y="124522"/>
                </a:lnTo>
                <a:lnTo>
                  <a:pt x="2260" y="129582"/>
                </a:lnTo>
                <a:lnTo>
                  <a:pt x="4049" y="134648"/>
                </a:lnTo>
                <a:lnTo>
                  <a:pt x="5242" y="138872"/>
                </a:lnTo>
                <a:lnTo>
                  <a:pt x="6037" y="142534"/>
                </a:lnTo>
                <a:lnTo>
                  <a:pt x="6567" y="145823"/>
                </a:lnTo>
                <a:lnTo>
                  <a:pt x="7768" y="149708"/>
                </a:lnTo>
                <a:lnTo>
                  <a:pt x="9416" y="153993"/>
                </a:lnTo>
                <a:lnTo>
                  <a:pt x="15255" y="167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111"/>
          <p:cNvSpPr/>
          <p:nvPr/>
        </p:nvSpPr>
        <p:spPr>
          <a:xfrm>
            <a:off x="2001343" y="3741420"/>
            <a:ext cx="83909" cy="7621"/>
          </a:xfrm>
          <a:custGeom>
            <a:avLst/>
            <a:gdLst/>
            <a:ahLst/>
            <a:cxnLst/>
            <a:rect l="0" t="0" r="0" b="0"/>
            <a:pathLst>
              <a:path w="83909" h="7621">
                <a:moveTo>
                  <a:pt x="0" y="0"/>
                </a:moveTo>
                <a:lnTo>
                  <a:pt x="21234" y="0"/>
                </a:lnTo>
                <a:lnTo>
                  <a:pt x="26869" y="847"/>
                </a:lnTo>
                <a:lnTo>
                  <a:pt x="33169" y="2258"/>
                </a:lnTo>
                <a:lnTo>
                  <a:pt x="39911" y="4046"/>
                </a:lnTo>
                <a:lnTo>
                  <a:pt x="46949" y="5237"/>
                </a:lnTo>
                <a:lnTo>
                  <a:pt x="54183" y="6031"/>
                </a:lnTo>
                <a:lnTo>
                  <a:pt x="67307" y="6914"/>
                </a:lnTo>
                <a:lnTo>
                  <a:pt x="83908" y="7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112"/>
          <p:cNvSpPr/>
          <p:nvPr/>
        </p:nvSpPr>
        <p:spPr>
          <a:xfrm>
            <a:off x="2153904" y="3634740"/>
            <a:ext cx="45769" cy="175261"/>
          </a:xfrm>
          <a:custGeom>
            <a:avLst/>
            <a:gdLst/>
            <a:ahLst/>
            <a:cxnLst/>
            <a:rect l="0" t="0" r="0" b="0"/>
            <a:pathLst>
              <a:path w="45769" h="175261">
                <a:moveTo>
                  <a:pt x="45768" y="0"/>
                </a:moveTo>
                <a:lnTo>
                  <a:pt x="45768" y="17912"/>
                </a:lnTo>
                <a:lnTo>
                  <a:pt x="44920" y="21255"/>
                </a:lnTo>
                <a:lnTo>
                  <a:pt x="43508" y="25177"/>
                </a:lnTo>
                <a:lnTo>
                  <a:pt x="41718" y="29484"/>
                </a:lnTo>
                <a:lnTo>
                  <a:pt x="40525" y="34050"/>
                </a:lnTo>
                <a:lnTo>
                  <a:pt x="39731" y="38787"/>
                </a:lnTo>
                <a:lnTo>
                  <a:pt x="39200" y="43638"/>
                </a:lnTo>
                <a:lnTo>
                  <a:pt x="37999" y="48565"/>
                </a:lnTo>
                <a:lnTo>
                  <a:pt x="36351" y="53544"/>
                </a:lnTo>
                <a:lnTo>
                  <a:pt x="34404" y="58555"/>
                </a:lnTo>
                <a:lnTo>
                  <a:pt x="29982" y="70898"/>
                </a:lnTo>
                <a:lnTo>
                  <a:pt x="27616" y="77745"/>
                </a:lnTo>
                <a:lnTo>
                  <a:pt x="26039" y="84004"/>
                </a:lnTo>
                <a:lnTo>
                  <a:pt x="24987" y="89869"/>
                </a:lnTo>
                <a:lnTo>
                  <a:pt x="24286" y="95473"/>
                </a:lnTo>
                <a:lnTo>
                  <a:pt x="22971" y="101749"/>
                </a:lnTo>
                <a:lnTo>
                  <a:pt x="21247" y="108472"/>
                </a:lnTo>
                <a:lnTo>
                  <a:pt x="19250" y="115495"/>
                </a:lnTo>
                <a:lnTo>
                  <a:pt x="17071" y="121870"/>
                </a:lnTo>
                <a:lnTo>
                  <a:pt x="14771" y="127813"/>
                </a:lnTo>
                <a:lnTo>
                  <a:pt x="12390" y="133469"/>
                </a:lnTo>
                <a:lnTo>
                  <a:pt x="10803" y="138933"/>
                </a:lnTo>
                <a:lnTo>
                  <a:pt x="9745" y="144268"/>
                </a:lnTo>
                <a:lnTo>
                  <a:pt x="9039" y="149519"/>
                </a:lnTo>
                <a:lnTo>
                  <a:pt x="7721" y="154712"/>
                </a:lnTo>
                <a:lnTo>
                  <a:pt x="5995" y="159869"/>
                </a:lnTo>
                <a:lnTo>
                  <a:pt x="0" y="175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113"/>
          <p:cNvSpPr/>
          <p:nvPr/>
        </p:nvSpPr>
        <p:spPr>
          <a:xfrm>
            <a:off x="2230667" y="3680460"/>
            <a:ext cx="159118" cy="182302"/>
          </a:xfrm>
          <a:custGeom>
            <a:avLst/>
            <a:gdLst/>
            <a:ahLst/>
            <a:cxnLst/>
            <a:rect l="0" t="0" r="0" b="0"/>
            <a:pathLst>
              <a:path w="159118" h="182302">
                <a:moveTo>
                  <a:pt x="68170" y="0"/>
                </a:moveTo>
                <a:lnTo>
                  <a:pt x="57553" y="10606"/>
                </a:lnTo>
                <a:lnTo>
                  <a:pt x="55159" y="13844"/>
                </a:lnTo>
                <a:lnTo>
                  <a:pt x="52716" y="17696"/>
                </a:lnTo>
                <a:lnTo>
                  <a:pt x="50239" y="21958"/>
                </a:lnTo>
                <a:lnTo>
                  <a:pt x="46893" y="26492"/>
                </a:lnTo>
                <a:lnTo>
                  <a:pt x="42967" y="31208"/>
                </a:lnTo>
                <a:lnTo>
                  <a:pt x="38655" y="36045"/>
                </a:lnTo>
                <a:lnTo>
                  <a:pt x="34085" y="41810"/>
                </a:lnTo>
                <a:lnTo>
                  <a:pt x="29343" y="48193"/>
                </a:lnTo>
                <a:lnTo>
                  <a:pt x="24487" y="54989"/>
                </a:lnTo>
                <a:lnTo>
                  <a:pt x="20401" y="62059"/>
                </a:lnTo>
                <a:lnTo>
                  <a:pt x="16831" y="69313"/>
                </a:lnTo>
                <a:lnTo>
                  <a:pt x="13602" y="76689"/>
                </a:lnTo>
                <a:lnTo>
                  <a:pt x="10603" y="84146"/>
                </a:lnTo>
                <a:lnTo>
                  <a:pt x="5010" y="99205"/>
                </a:lnTo>
                <a:lnTo>
                  <a:pt x="3179" y="105930"/>
                </a:lnTo>
                <a:lnTo>
                  <a:pt x="1958" y="112106"/>
                </a:lnTo>
                <a:lnTo>
                  <a:pt x="1145" y="117917"/>
                </a:lnTo>
                <a:lnTo>
                  <a:pt x="603" y="123485"/>
                </a:lnTo>
                <a:lnTo>
                  <a:pt x="241" y="128890"/>
                </a:lnTo>
                <a:lnTo>
                  <a:pt x="0" y="134187"/>
                </a:lnTo>
                <a:lnTo>
                  <a:pt x="687" y="139411"/>
                </a:lnTo>
                <a:lnTo>
                  <a:pt x="1992" y="144587"/>
                </a:lnTo>
                <a:lnTo>
                  <a:pt x="3710" y="149731"/>
                </a:lnTo>
                <a:lnTo>
                  <a:pt x="5703" y="154854"/>
                </a:lnTo>
                <a:lnTo>
                  <a:pt x="7879" y="159963"/>
                </a:lnTo>
                <a:lnTo>
                  <a:pt x="10177" y="165062"/>
                </a:lnTo>
                <a:lnTo>
                  <a:pt x="14252" y="169308"/>
                </a:lnTo>
                <a:lnTo>
                  <a:pt x="19512" y="172985"/>
                </a:lnTo>
                <a:lnTo>
                  <a:pt x="25560" y="176284"/>
                </a:lnTo>
                <a:lnTo>
                  <a:pt x="31288" y="178482"/>
                </a:lnTo>
                <a:lnTo>
                  <a:pt x="36802" y="179948"/>
                </a:lnTo>
                <a:lnTo>
                  <a:pt x="42172" y="180925"/>
                </a:lnTo>
                <a:lnTo>
                  <a:pt x="48296" y="181577"/>
                </a:lnTo>
                <a:lnTo>
                  <a:pt x="54921" y="182012"/>
                </a:lnTo>
                <a:lnTo>
                  <a:pt x="61880" y="182301"/>
                </a:lnTo>
                <a:lnTo>
                  <a:pt x="69062" y="181647"/>
                </a:lnTo>
                <a:lnTo>
                  <a:pt x="76393" y="180365"/>
                </a:lnTo>
                <a:lnTo>
                  <a:pt x="83823" y="178663"/>
                </a:lnTo>
                <a:lnTo>
                  <a:pt x="91318" y="175836"/>
                </a:lnTo>
                <a:lnTo>
                  <a:pt x="98859" y="172257"/>
                </a:lnTo>
                <a:lnTo>
                  <a:pt x="106428" y="168178"/>
                </a:lnTo>
                <a:lnTo>
                  <a:pt x="113169" y="163765"/>
                </a:lnTo>
                <a:lnTo>
                  <a:pt x="119359" y="159130"/>
                </a:lnTo>
                <a:lnTo>
                  <a:pt x="125180" y="154347"/>
                </a:lnTo>
                <a:lnTo>
                  <a:pt x="130756" y="149465"/>
                </a:lnTo>
                <a:lnTo>
                  <a:pt x="136168" y="144516"/>
                </a:lnTo>
                <a:lnTo>
                  <a:pt x="141472" y="139524"/>
                </a:lnTo>
                <a:lnTo>
                  <a:pt x="145855" y="133656"/>
                </a:lnTo>
                <a:lnTo>
                  <a:pt x="149625" y="127204"/>
                </a:lnTo>
                <a:lnTo>
                  <a:pt x="152986" y="120363"/>
                </a:lnTo>
                <a:lnTo>
                  <a:pt x="155226" y="114108"/>
                </a:lnTo>
                <a:lnTo>
                  <a:pt x="156719" y="108246"/>
                </a:lnTo>
                <a:lnTo>
                  <a:pt x="157715" y="102644"/>
                </a:lnTo>
                <a:lnTo>
                  <a:pt x="158379" y="97216"/>
                </a:lnTo>
                <a:lnTo>
                  <a:pt x="158822" y="91904"/>
                </a:lnTo>
                <a:lnTo>
                  <a:pt x="159117" y="86669"/>
                </a:lnTo>
                <a:lnTo>
                  <a:pt x="158466" y="81486"/>
                </a:lnTo>
                <a:lnTo>
                  <a:pt x="157184" y="76337"/>
                </a:lnTo>
                <a:lnTo>
                  <a:pt x="155483" y="71211"/>
                </a:lnTo>
                <a:lnTo>
                  <a:pt x="153500" y="66101"/>
                </a:lnTo>
                <a:lnTo>
                  <a:pt x="151331" y="61000"/>
                </a:lnTo>
                <a:lnTo>
                  <a:pt x="149038" y="55907"/>
                </a:lnTo>
                <a:lnTo>
                  <a:pt x="145814" y="51665"/>
                </a:lnTo>
                <a:lnTo>
                  <a:pt x="141969" y="47990"/>
                </a:lnTo>
                <a:lnTo>
                  <a:pt x="137711" y="44693"/>
                </a:lnTo>
                <a:lnTo>
                  <a:pt x="134025" y="40802"/>
                </a:lnTo>
                <a:lnTo>
                  <a:pt x="130719" y="36515"/>
                </a:lnTo>
                <a:lnTo>
                  <a:pt x="127668" y="31963"/>
                </a:lnTo>
                <a:lnTo>
                  <a:pt x="123939" y="28929"/>
                </a:lnTo>
                <a:lnTo>
                  <a:pt x="119758" y="26906"/>
                </a:lnTo>
                <a:lnTo>
                  <a:pt x="115276" y="25557"/>
                </a:lnTo>
                <a:lnTo>
                  <a:pt x="111440" y="24658"/>
                </a:lnTo>
                <a:lnTo>
                  <a:pt x="108035" y="24059"/>
                </a:lnTo>
                <a:lnTo>
                  <a:pt x="104917" y="23659"/>
                </a:lnTo>
                <a:lnTo>
                  <a:pt x="101992" y="23393"/>
                </a:lnTo>
                <a:lnTo>
                  <a:pt x="99194" y="23215"/>
                </a:lnTo>
                <a:lnTo>
                  <a:pt x="91054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114"/>
          <p:cNvSpPr/>
          <p:nvPr/>
        </p:nvSpPr>
        <p:spPr>
          <a:xfrm>
            <a:off x="2558192" y="3897345"/>
            <a:ext cx="226998" cy="244403"/>
          </a:xfrm>
          <a:custGeom>
            <a:avLst/>
            <a:gdLst/>
            <a:ahLst/>
            <a:cxnLst/>
            <a:rect l="0" t="0" r="0" b="0"/>
            <a:pathLst>
              <a:path w="226998" h="244403">
                <a:moveTo>
                  <a:pt x="0" y="49815"/>
                </a:moveTo>
                <a:lnTo>
                  <a:pt x="0" y="45770"/>
                </a:lnTo>
                <a:lnTo>
                  <a:pt x="847" y="44578"/>
                </a:lnTo>
                <a:lnTo>
                  <a:pt x="2259" y="43784"/>
                </a:lnTo>
                <a:lnTo>
                  <a:pt x="4049" y="43254"/>
                </a:lnTo>
                <a:lnTo>
                  <a:pt x="5242" y="42055"/>
                </a:lnTo>
                <a:lnTo>
                  <a:pt x="6037" y="40408"/>
                </a:lnTo>
                <a:lnTo>
                  <a:pt x="6567" y="38464"/>
                </a:lnTo>
                <a:lnTo>
                  <a:pt x="8616" y="37168"/>
                </a:lnTo>
                <a:lnTo>
                  <a:pt x="19598" y="34496"/>
                </a:lnTo>
                <a:lnTo>
                  <a:pt x="24084" y="32829"/>
                </a:lnTo>
                <a:lnTo>
                  <a:pt x="28769" y="30871"/>
                </a:lnTo>
                <a:lnTo>
                  <a:pt x="33588" y="28719"/>
                </a:lnTo>
                <a:lnTo>
                  <a:pt x="43462" y="24070"/>
                </a:lnTo>
                <a:lnTo>
                  <a:pt x="49316" y="21645"/>
                </a:lnTo>
                <a:lnTo>
                  <a:pt x="55761" y="19181"/>
                </a:lnTo>
                <a:lnTo>
                  <a:pt x="62601" y="16693"/>
                </a:lnTo>
                <a:lnTo>
                  <a:pt x="68856" y="14187"/>
                </a:lnTo>
                <a:lnTo>
                  <a:pt x="74721" y="11669"/>
                </a:lnTo>
                <a:lnTo>
                  <a:pt x="80326" y="9144"/>
                </a:lnTo>
                <a:lnTo>
                  <a:pt x="86605" y="7461"/>
                </a:lnTo>
                <a:lnTo>
                  <a:pt x="93334" y="6340"/>
                </a:lnTo>
                <a:lnTo>
                  <a:pt x="100363" y="5591"/>
                </a:lnTo>
                <a:lnTo>
                  <a:pt x="107592" y="4246"/>
                </a:lnTo>
                <a:lnTo>
                  <a:pt x="114953" y="2502"/>
                </a:lnTo>
                <a:lnTo>
                  <a:pt x="122404" y="493"/>
                </a:lnTo>
                <a:lnTo>
                  <a:pt x="129066" y="0"/>
                </a:lnTo>
                <a:lnTo>
                  <a:pt x="135202" y="519"/>
                </a:lnTo>
                <a:lnTo>
                  <a:pt x="140989" y="1710"/>
                </a:lnTo>
                <a:lnTo>
                  <a:pt x="146541" y="2506"/>
                </a:lnTo>
                <a:lnTo>
                  <a:pt x="151938" y="3036"/>
                </a:lnTo>
                <a:lnTo>
                  <a:pt x="161607" y="3624"/>
                </a:lnTo>
                <a:lnTo>
                  <a:pt x="168730" y="3886"/>
                </a:lnTo>
                <a:lnTo>
                  <a:pt x="171816" y="4802"/>
                </a:lnTo>
                <a:lnTo>
                  <a:pt x="177505" y="8078"/>
                </a:lnTo>
                <a:lnTo>
                  <a:pt x="182858" y="10099"/>
                </a:lnTo>
                <a:lnTo>
                  <a:pt x="185473" y="10637"/>
                </a:lnTo>
                <a:lnTo>
                  <a:pt x="187215" y="11844"/>
                </a:lnTo>
                <a:lnTo>
                  <a:pt x="188377" y="13494"/>
                </a:lnTo>
                <a:lnTo>
                  <a:pt x="189152" y="15441"/>
                </a:lnTo>
                <a:lnTo>
                  <a:pt x="188821" y="17586"/>
                </a:lnTo>
                <a:lnTo>
                  <a:pt x="186193" y="22227"/>
                </a:lnTo>
                <a:lnTo>
                  <a:pt x="179940" y="27111"/>
                </a:lnTo>
                <a:lnTo>
                  <a:pt x="175898" y="29599"/>
                </a:lnTo>
                <a:lnTo>
                  <a:pt x="171510" y="32951"/>
                </a:lnTo>
                <a:lnTo>
                  <a:pt x="166888" y="36879"/>
                </a:lnTo>
                <a:lnTo>
                  <a:pt x="162112" y="41191"/>
                </a:lnTo>
                <a:lnTo>
                  <a:pt x="157233" y="44913"/>
                </a:lnTo>
                <a:lnTo>
                  <a:pt x="152286" y="48240"/>
                </a:lnTo>
                <a:lnTo>
                  <a:pt x="147292" y="51305"/>
                </a:lnTo>
                <a:lnTo>
                  <a:pt x="141420" y="54195"/>
                </a:lnTo>
                <a:lnTo>
                  <a:pt x="134963" y="56968"/>
                </a:lnTo>
                <a:lnTo>
                  <a:pt x="128115" y="59664"/>
                </a:lnTo>
                <a:lnTo>
                  <a:pt x="121008" y="63154"/>
                </a:lnTo>
                <a:lnTo>
                  <a:pt x="113727" y="67174"/>
                </a:lnTo>
                <a:lnTo>
                  <a:pt x="106330" y="71548"/>
                </a:lnTo>
                <a:lnTo>
                  <a:pt x="99704" y="75310"/>
                </a:lnTo>
                <a:lnTo>
                  <a:pt x="87821" y="81749"/>
                </a:lnTo>
                <a:lnTo>
                  <a:pt x="83126" y="83804"/>
                </a:lnTo>
                <a:lnTo>
                  <a:pt x="79149" y="85175"/>
                </a:lnTo>
                <a:lnTo>
                  <a:pt x="75650" y="86088"/>
                </a:lnTo>
                <a:lnTo>
                  <a:pt x="69502" y="89360"/>
                </a:lnTo>
                <a:lnTo>
                  <a:pt x="66676" y="91419"/>
                </a:lnTo>
                <a:lnTo>
                  <a:pt x="65640" y="92791"/>
                </a:lnTo>
                <a:lnTo>
                  <a:pt x="65796" y="93706"/>
                </a:lnTo>
                <a:lnTo>
                  <a:pt x="66748" y="94316"/>
                </a:lnTo>
                <a:lnTo>
                  <a:pt x="67383" y="95569"/>
                </a:lnTo>
                <a:lnTo>
                  <a:pt x="68088" y="99219"/>
                </a:lnTo>
                <a:lnTo>
                  <a:pt x="69971" y="100531"/>
                </a:lnTo>
                <a:lnTo>
                  <a:pt x="76584" y="101989"/>
                </a:lnTo>
                <a:lnTo>
                  <a:pt x="82913" y="104895"/>
                </a:lnTo>
                <a:lnTo>
                  <a:pt x="85788" y="106854"/>
                </a:lnTo>
                <a:lnTo>
                  <a:pt x="90247" y="109009"/>
                </a:lnTo>
                <a:lnTo>
                  <a:pt x="95762" y="111290"/>
                </a:lnTo>
                <a:lnTo>
                  <a:pt x="101981" y="113659"/>
                </a:lnTo>
                <a:lnTo>
                  <a:pt x="108670" y="115238"/>
                </a:lnTo>
                <a:lnTo>
                  <a:pt x="115672" y="116290"/>
                </a:lnTo>
                <a:lnTo>
                  <a:pt x="122883" y="116992"/>
                </a:lnTo>
                <a:lnTo>
                  <a:pt x="131080" y="118306"/>
                </a:lnTo>
                <a:lnTo>
                  <a:pt x="139936" y="120030"/>
                </a:lnTo>
                <a:lnTo>
                  <a:pt x="149229" y="122025"/>
                </a:lnTo>
                <a:lnTo>
                  <a:pt x="157120" y="124201"/>
                </a:lnTo>
                <a:lnTo>
                  <a:pt x="164076" y="126499"/>
                </a:lnTo>
                <a:lnTo>
                  <a:pt x="170408" y="128878"/>
                </a:lnTo>
                <a:lnTo>
                  <a:pt x="178020" y="132157"/>
                </a:lnTo>
                <a:lnTo>
                  <a:pt x="195518" y="140316"/>
                </a:lnTo>
                <a:lnTo>
                  <a:pt x="202388" y="144016"/>
                </a:lnTo>
                <a:lnTo>
                  <a:pt x="207816" y="147329"/>
                </a:lnTo>
                <a:lnTo>
                  <a:pt x="212282" y="150385"/>
                </a:lnTo>
                <a:lnTo>
                  <a:pt x="216106" y="154115"/>
                </a:lnTo>
                <a:lnTo>
                  <a:pt x="219504" y="158295"/>
                </a:lnTo>
                <a:lnTo>
                  <a:pt x="222616" y="162775"/>
                </a:lnTo>
                <a:lnTo>
                  <a:pt x="226075" y="170011"/>
                </a:lnTo>
                <a:lnTo>
                  <a:pt x="226997" y="173126"/>
                </a:lnTo>
                <a:lnTo>
                  <a:pt x="225917" y="176895"/>
                </a:lnTo>
                <a:lnTo>
                  <a:pt x="223501" y="181102"/>
                </a:lnTo>
                <a:lnTo>
                  <a:pt x="220196" y="185600"/>
                </a:lnTo>
                <a:lnTo>
                  <a:pt x="214263" y="192855"/>
                </a:lnTo>
                <a:lnTo>
                  <a:pt x="211495" y="195975"/>
                </a:lnTo>
                <a:lnTo>
                  <a:pt x="206258" y="199749"/>
                </a:lnTo>
                <a:lnTo>
                  <a:pt x="199377" y="203957"/>
                </a:lnTo>
                <a:lnTo>
                  <a:pt x="191400" y="208457"/>
                </a:lnTo>
                <a:lnTo>
                  <a:pt x="183539" y="212303"/>
                </a:lnTo>
                <a:lnTo>
                  <a:pt x="175756" y="215713"/>
                </a:lnTo>
                <a:lnTo>
                  <a:pt x="168024" y="218834"/>
                </a:lnTo>
                <a:lnTo>
                  <a:pt x="152653" y="224559"/>
                </a:lnTo>
                <a:lnTo>
                  <a:pt x="122066" y="235133"/>
                </a:lnTo>
                <a:lnTo>
                  <a:pt x="113585" y="236860"/>
                </a:lnTo>
                <a:lnTo>
                  <a:pt x="104540" y="238012"/>
                </a:lnTo>
                <a:lnTo>
                  <a:pt x="95120" y="238780"/>
                </a:lnTo>
                <a:lnTo>
                  <a:pt x="87992" y="240138"/>
                </a:lnTo>
                <a:lnTo>
                  <a:pt x="82394" y="241891"/>
                </a:lnTo>
                <a:lnTo>
                  <a:pt x="77813" y="243906"/>
                </a:lnTo>
                <a:lnTo>
                  <a:pt x="73064" y="244402"/>
                </a:lnTo>
                <a:lnTo>
                  <a:pt x="68204" y="243886"/>
                </a:lnTo>
                <a:lnTo>
                  <a:pt x="63268" y="242696"/>
                </a:lnTo>
                <a:lnTo>
                  <a:pt x="58282" y="241902"/>
                </a:lnTo>
                <a:lnTo>
                  <a:pt x="53263" y="241374"/>
                </a:lnTo>
                <a:lnTo>
                  <a:pt x="48222" y="241021"/>
                </a:lnTo>
                <a:lnTo>
                  <a:pt x="44861" y="239939"/>
                </a:lnTo>
                <a:lnTo>
                  <a:pt x="42621" y="238371"/>
                </a:lnTo>
                <a:lnTo>
                  <a:pt x="39025" y="233817"/>
                </a:lnTo>
                <a:lnTo>
                  <a:pt x="38534" y="230936"/>
                </a:lnTo>
                <a:lnTo>
                  <a:pt x="38140" y="2250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115"/>
          <p:cNvSpPr/>
          <p:nvPr/>
        </p:nvSpPr>
        <p:spPr>
          <a:xfrm>
            <a:off x="2886198" y="3954780"/>
            <a:ext cx="7629" cy="205741"/>
          </a:xfrm>
          <a:custGeom>
            <a:avLst/>
            <a:gdLst/>
            <a:ahLst/>
            <a:cxnLst/>
            <a:rect l="0" t="0" r="0" b="0"/>
            <a:pathLst>
              <a:path w="7629" h="205741">
                <a:moveTo>
                  <a:pt x="7628" y="0"/>
                </a:moveTo>
                <a:lnTo>
                  <a:pt x="7628" y="10606"/>
                </a:lnTo>
                <a:lnTo>
                  <a:pt x="6780" y="12997"/>
                </a:lnTo>
                <a:lnTo>
                  <a:pt x="5368" y="15439"/>
                </a:lnTo>
                <a:lnTo>
                  <a:pt x="3579" y="17912"/>
                </a:lnTo>
                <a:lnTo>
                  <a:pt x="2386" y="21255"/>
                </a:lnTo>
                <a:lnTo>
                  <a:pt x="1591" y="25176"/>
                </a:lnTo>
                <a:lnTo>
                  <a:pt x="1060" y="29484"/>
                </a:lnTo>
                <a:lnTo>
                  <a:pt x="707" y="34050"/>
                </a:lnTo>
                <a:lnTo>
                  <a:pt x="471" y="38786"/>
                </a:lnTo>
                <a:lnTo>
                  <a:pt x="314" y="43638"/>
                </a:lnTo>
                <a:lnTo>
                  <a:pt x="62" y="68827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116"/>
          <p:cNvSpPr/>
          <p:nvPr/>
        </p:nvSpPr>
        <p:spPr>
          <a:xfrm>
            <a:off x="2954850" y="3710940"/>
            <a:ext cx="1" cy="144781"/>
          </a:xfrm>
          <a:custGeom>
            <a:avLst/>
            <a:gdLst/>
            <a:ahLst/>
            <a:cxnLst/>
            <a:rect l="0" t="0" r="0" b="0"/>
            <a:pathLst>
              <a:path w="1" h="144781">
                <a:moveTo>
                  <a:pt x="0" y="0"/>
                </a:moveTo>
                <a:lnTo>
                  <a:pt x="0" y="144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117"/>
          <p:cNvSpPr/>
          <p:nvPr/>
        </p:nvSpPr>
        <p:spPr>
          <a:xfrm>
            <a:off x="2893826" y="3779520"/>
            <a:ext cx="106795" cy="7621"/>
          </a:xfrm>
          <a:custGeom>
            <a:avLst/>
            <a:gdLst/>
            <a:ahLst/>
            <a:cxnLst/>
            <a:rect l="0" t="0" r="0" b="0"/>
            <a:pathLst>
              <a:path w="106795" h="7621">
                <a:moveTo>
                  <a:pt x="0" y="0"/>
                </a:moveTo>
                <a:lnTo>
                  <a:pt x="4050" y="0"/>
                </a:lnTo>
                <a:lnTo>
                  <a:pt x="6090" y="847"/>
                </a:lnTo>
                <a:lnTo>
                  <a:pt x="8298" y="2258"/>
                </a:lnTo>
                <a:lnTo>
                  <a:pt x="10618" y="4046"/>
                </a:lnTo>
                <a:lnTo>
                  <a:pt x="13011" y="5237"/>
                </a:lnTo>
                <a:lnTo>
                  <a:pt x="15455" y="6031"/>
                </a:lnTo>
                <a:lnTo>
                  <a:pt x="17932" y="6561"/>
                </a:lnTo>
                <a:lnTo>
                  <a:pt x="21278" y="6914"/>
                </a:lnTo>
                <a:lnTo>
                  <a:pt x="25203" y="7149"/>
                </a:lnTo>
                <a:lnTo>
                  <a:pt x="34086" y="7411"/>
                </a:lnTo>
                <a:lnTo>
                  <a:pt x="77011" y="7608"/>
                </a:lnTo>
                <a:lnTo>
                  <a:pt x="106794" y="7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118"/>
          <p:cNvSpPr/>
          <p:nvPr/>
        </p:nvSpPr>
        <p:spPr>
          <a:xfrm>
            <a:off x="3087762" y="3688080"/>
            <a:ext cx="4395" cy="144781"/>
          </a:xfrm>
          <a:custGeom>
            <a:avLst/>
            <a:gdLst/>
            <a:ahLst/>
            <a:cxnLst/>
            <a:rect l="0" t="0" r="0" b="0"/>
            <a:pathLst>
              <a:path w="4395" h="144781">
                <a:moveTo>
                  <a:pt x="4394" y="0"/>
                </a:moveTo>
                <a:lnTo>
                  <a:pt x="4394" y="80574"/>
                </a:lnTo>
                <a:lnTo>
                  <a:pt x="3547" y="85890"/>
                </a:lnTo>
                <a:lnTo>
                  <a:pt x="2134" y="91126"/>
                </a:lnTo>
                <a:lnTo>
                  <a:pt x="345" y="96311"/>
                </a:lnTo>
                <a:lnTo>
                  <a:pt x="0" y="100614"/>
                </a:lnTo>
                <a:lnTo>
                  <a:pt x="617" y="104330"/>
                </a:lnTo>
                <a:lnTo>
                  <a:pt x="1876" y="107653"/>
                </a:lnTo>
                <a:lnTo>
                  <a:pt x="2715" y="111562"/>
                </a:lnTo>
                <a:lnTo>
                  <a:pt x="3275" y="115862"/>
                </a:lnTo>
                <a:lnTo>
                  <a:pt x="3648" y="120421"/>
                </a:lnTo>
                <a:lnTo>
                  <a:pt x="3897" y="124307"/>
                </a:lnTo>
                <a:lnTo>
                  <a:pt x="4173" y="130883"/>
                </a:lnTo>
                <a:lnTo>
                  <a:pt x="4394" y="144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119"/>
          <p:cNvSpPr/>
          <p:nvPr/>
        </p:nvSpPr>
        <p:spPr>
          <a:xfrm>
            <a:off x="3176065" y="3672942"/>
            <a:ext cx="160190" cy="136713"/>
          </a:xfrm>
          <a:custGeom>
            <a:avLst/>
            <a:gdLst/>
            <a:ahLst/>
            <a:cxnLst/>
            <a:rect l="0" t="0" r="0" b="0"/>
            <a:pathLst>
              <a:path w="160190" h="136713">
                <a:moveTo>
                  <a:pt x="0" y="30378"/>
                </a:moveTo>
                <a:lnTo>
                  <a:pt x="0" y="23817"/>
                </a:lnTo>
                <a:lnTo>
                  <a:pt x="2260" y="20971"/>
                </a:lnTo>
                <a:lnTo>
                  <a:pt x="6568" y="16291"/>
                </a:lnTo>
                <a:lnTo>
                  <a:pt x="8616" y="15060"/>
                </a:lnTo>
                <a:lnTo>
                  <a:pt x="11677" y="13392"/>
                </a:lnTo>
                <a:lnTo>
                  <a:pt x="15413" y="11434"/>
                </a:lnTo>
                <a:lnTo>
                  <a:pt x="19599" y="10129"/>
                </a:lnTo>
                <a:lnTo>
                  <a:pt x="24084" y="9259"/>
                </a:lnTo>
                <a:lnTo>
                  <a:pt x="28769" y="8679"/>
                </a:lnTo>
                <a:lnTo>
                  <a:pt x="32740" y="7445"/>
                </a:lnTo>
                <a:lnTo>
                  <a:pt x="36235" y="5776"/>
                </a:lnTo>
                <a:lnTo>
                  <a:pt x="39413" y="3817"/>
                </a:lnTo>
                <a:lnTo>
                  <a:pt x="43227" y="2510"/>
                </a:lnTo>
                <a:lnTo>
                  <a:pt x="47464" y="1640"/>
                </a:lnTo>
                <a:lnTo>
                  <a:pt x="51984" y="1059"/>
                </a:lnTo>
                <a:lnTo>
                  <a:pt x="56693" y="673"/>
                </a:lnTo>
                <a:lnTo>
                  <a:pt x="61527" y="414"/>
                </a:lnTo>
                <a:lnTo>
                  <a:pt x="74169" y="51"/>
                </a:lnTo>
                <a:lnTo>
                  <a:pt x="77416" y="0"/>
                </a:lnTo>
                <a:lnTo>
                  <a:pt x="80428" y="813"/>
                </a:lnTo>
                <a:lnTo>
                  <a:pt x="83283" y="2201"/>
                </a:lnTo>
                <a:lnTo>
                  <a:pt x="86034" y="3974"/>
                </a:lnTo>
                <a:lnTo>
                  <a:pt x="88716" y="6002"/>
                </a:lnTo>
                <a:lnTo>
                  <a:pt x="91351" y="8201"/>
                </a:lnTo>
                <a:lnTo>
                  <a:pt x="93956" y="10513"/>
                </a:lnTo>
                <a:lnTo>
                  <a:pt x="96540" y="12055"/>
                </a:lnTo>
                <a:lnTo>
                  <a:pt x="99110" y="13083"/>
                </a:lnTo>
                <a:lnTo>
                  <a:pt x="101671" y="13768"/>
                </a:lnTo>
                <a:lnTo>
                  <a:pt x="103378" y="15071"/>
                </a:lnTo>
                <a:lnTo>
                  <a:pt x="104516" y="16787"/>
                </a:lnTo>
                <a:lnTo>
                  <a:pt x="105275" y="18777"/>
                </a:lnTo>
                <a:lnTo>
                  <a:pt x="106628" y="20951"/>
                </a:lnTo>
                <a:lnTo>
                  <a:pt x="108378" y="23247"/>
                </a:lnTo>
                <a:lnTo>
                  <a:pt x="110393" y="25624"/>
                </a:lnTo>
                <a:lnTo>
                  <a:pt x="110888" y="28055"/>
                </a:lnTo>
                <a:lnTo>
                  <a:pt x="110370" y="30523"/>
                </a:lnTo>
                <a:lnTo>
                  <a:pt x="109177" y="33015"/>
                </a:lnTo>
                <a:lnTo>
                  <a:pt x="108383" y="36370"/>
                </a:lnTo>
                <a:lnTo>
                  <a:pt x="107852" y="40298"/>
                </a:lnTo>
                <a:lnTo>
                  <a:pt x="107500" y="44612"/>
                </a:lnTo>
                <a:lnTo>
                  <a:pt x="105569" y="48334"/>
                </a:lnTo>
                <a:lnTo>
                  <a:pt x="102586" y="51662"/>
                </a:lnTo>
                <a:lnTo>
                  <a:pt x="98903" y="54728"/>
                </a:lnTo>
                <a:lnTo>
                  <a:pt x="95600" y="58464"/>
                </a:lnTo>
                <a:lnTo>
                  <a:pt x="92551" y="62649"/>
                </a:lnTo>
                <a:lnTo>
                  <a:pt x="89670" y="67132"/>
                </a:lnTo>
                <a:lnTo>
                  <a:pt x="86902" y="71814"/>
                </a:lnTo>
                <a:lnTo>
                  <a:pt x="84209" y="76629"/>
                </a:lnTo>
                <a:lnTo>
                  <a:pt x="81566" y="81532"/>
                </a:lnTo>
                <a:lnTo>
                  <a:pt x="78109" y="85647"/>
                </a:lnTo>
                <a:lnTo>
                  <a:pt x="74110" y="89237"/>
                </a:lnTo>
                <a:lnTo>
                  <a:pt x="69748" y="92477"/>
                </a:lnTo>
                <a:lnTo>
                  <a:pt x="65145" y="96331"/>
                </a:lnTo>
                <a:lnTo>
                  <a:pt x="60381" y="100594"/>
                </a:lnTo>
                <a:lnTo>
                  <a:pt x="51416" y="108998"/>
                </a:lnTo>
                <a:lnTo>
                  <a:pt x="44605" y="115556"/>
                </a:lnTo>
                <a:lnTo>
                  <a:pt x="41603" y="117643"/>
                </a:lnTo>
                <a:lnTo>
                  <a:pt x="38753" y="119035"/>
                </a:lnTo>
                <a:lnTo>
                  <a:pt x="36007" y="119963"/>
                </a:lnTo>
                <a:lnTo>
                  <a:pt x="33328" y="121428"/>
                </a:lnTo>
                <a:lnTo>
                  <a:pt x="30694" y="123251"/>
                </a:lnTo>
                <a:lnTo>
                  <a:pt x="28091" y="125313"/>
                </a:lnTo>
                <a:lnTo>
                  <a:pt x="25507" y="126688"/>
                </a:lnTo>
                <a:lnTo>
                  <a:pt x="22938" y="127605"/>
                </a:lnTo>
                <a:lnTo>
                  <a:pt x="20377" y="128216"/>
                </a:lnTo>
                <a:lnTo>
                  <a:pt x="18670" y="129470"/>
                </a:lnTo>
                <a:lnTo>
                  <a:pt x="17532" y="131153"/>
                </a:lnTo>
                <a:lnTo>
                  <a:pt x="15389" y="136712"/>
                </a:lnTo>
                <a:lnTo>
                  <a:pt x="19345" y="132910"/>
                </a:lnTo>
                <a:lnTo>
                  <a:pt x="22219" y="131753"/>
                </a:lnTo>
                <a:lnTo>
                  <a:pt x="25832" y="130981"/>
                </a:lnTo>
                <a:lnTo>
                  <a:pt x="29934" y="130467"/>
                </a:lnTo>
                <a:lnTo>
                  <a:pt x="33518" y="130124"/>
                </a:lnTo>
                <a:lnTo>
                  <a:pt x="36753" y="129895"/>
                </a:lnTo>
                <a:lnTo>
                  <a:pt x="39759" y="129743"/>
                </a:lnTo>
                <a:lnTo>
                  <a:pt x="43457" y="128795"/>
                </a:lnTo>
                <a:lnTo>
                  <a:pt x="47618" y="127316"/>
                </a:lnTo>
                <a:lnTo>
                  <a:pt x="52086" y="125483"/>
                </a:lnTo>
                <a:lnTo>
                  <a:pt x="57608" y="124261"/>
                </a:lnTo>
                <a:lnTo>
                  <a:pt x="63832" y="123447"/>
                </a:lnTo>
                <a:lnTo>
                  <a:pt x="70524" y="122904"/>
                </a:lnTo>
                <a:lnTo>
                  <a:pt x="77528" y="122542"/>
                </a:lnTo>
                <a:lnTo>
                  <a:pt x="92091" y="122140"/>
                </a:lnTo>
                <a:lnTo>
                  <a:pt x="98687" y="121186"/>
                </a:lnTo>
                <a:lnTo>
                  <a:pt x="104779" y="119703"/>
                </a:lnTo>
                <a:lnTo>
                  <a:pt x="110536" y="117868"/>
                </a:lnTo>
                <a:lnTo>
                  <a:pt x="116069" y="116645"/>
                </a:lnTo>
                <a:lnTo>
                  <a:pt x="121452" y="115829"/>
                </a:lnTo>
                <a:lnTo>
                  <a:pt x="126736" y="115285"/>
                </a:lnTo>
                <a:lnTo>
                  <a:pt x="131107" y="114923"/>
                </a:lnTo>
                <a:lnTo>
                  <a:pt x="134868" y="114681"/>
                </a:lnTo>
                <a:lnTo>
                  <a:pt x="141307" y="114413"/>
                </a:lnTo>
                <a:lnTo>
                  <a:pt x="149698" y="114261"/>
                </a:lnTo>
                <a:lnTo>
                  <a:pt x="160189" y="114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120"/>
          <p:cNvSpPr/>
          <p:nvPr/>
        </p:nvSpPr>
        <p:spPr>
          <a:xfrm>
            <a:off x="3450714" y="3901440"/>
            <a:ext cx="183035" cy="106681"/>
          </a:xfrm>
          <a:custGeom>
            <a:avLst/>
            <a:gdLst/>
            <a:ahLst/>
            <a:cxnLst/>
            <a:rect l="0" t="0" r="0" b="0"/>
            <a:pathLst>
              <a:path w="183035" h="106681">
                <a:moveTo>
                  <a:pt x="45729" y="0"/>
                </a:moveTo>
                <a:lnTo>
                  <a:pt x="45729" y="10606"/>
                </a:lnTo>
                <a:lnTo>
                  <a:pt x="44882" y="12997"/>
                </a:lnTo>
                <a:lnTo>
                  <a:pt x="43469" y="15438"/>
                </a:lnTo>
                <a:lnTo>
                  <a:pt x="41680" y="17912"/>
                </a:lnTo>
                <a:lnTo>
                  <a:pt x="40486" y="20408"/>
                </a:lnTo>
                <a:lnTo>
                  <a:pt x="39692" y="22919"/>
                </a:lnTo>
                <a:lnTo>
                  <a:pt x="39161" y="25439"/>
                </a:lnTo>
                <a:lnTo>
                  <a:pt x="37961" y="27966"/>
                </a:lnTo>
                <a:lnTo>
                  <a:pt x="36312" y="30498"/>
                </a:lnTo>
                <a:lnTo>
                  <a:pt x="34366" y="33031"/>
                </a:lnTo>
                <a:lnTo>
                  <a:pt x="32220" y="36415"/>
                </a:lnTo>
                <a:lnTo>
                  <a:pt x="29943" y="40363"/>
                </a:lnTo>
                <a:lnTo>
                  <a:pt x="27577" y="44689"/>
                </a:lnTo>
                <a:lnTo>
                  <a:pt x="25152" y="48419"/>
                </a:lnTo>
                <a:lnTo>
                  <a:pt x="22687" y="51754"/>
                </a:lnTo>
                <a:lnTo>
                  <a:pt x="20197" y="54822"/>
                </a:lnTo>
                <a:lnTo>
                  <a:pt x="17690" y="58561"/>
                </a:lnTo>
                <a:lnTo>
                  <a:pt x="15171" y="62748"/>
                </a:lnTo>
                <a:lnTo>
                  <a:pt x="12643" y="67232"/>
                </a:lnTo>
                <a:lnTo>
                  <a:pt x="10111" y="71068"/>
                </a:lnTo>
                <a:lnTo>
                  <a:pt x="7575" y="74472"/>
                </a:lnTo>
                <a:lnTo>
                  <a:pt x="5037" y="77588"/>
                </a:lnTo>
                <a:lnTo>
                  <a:pt x="3345" y="80512"/>
                </a:lnTo>
                <a:lnTo>
                  <a:pt x="2217" y="83308"/>
                </a:lnTo>
                <a:lnTo>
                  <a:pt x="406" y="89834"/>
                </a:lnTo>
                <a:lnTo>
                  <a:pt x="159" y="92984"/>
                </a:lnTo>
                <a:lnTo>
                  <a:pt x="49" y="97207"/>
                </a:lnTo>
                <a:lnTo>
                  <a:pt x="0" y="101905"/>
                </a:lnTo>
                <a:lnTo>
                  <a:pt x="834" y="103497"/>
                </a:lnTo>
                <a:lnTo>
                  <a:pt x="2238" y="104558"/>
                </a:lnTo>
                <a:lnTo>
                  <a:pt x="4022" y="105266"/>
                </a:lnTo>
                <a:lnTo>
                  <a:pt x="6906" y="105737"/>
                </a:lnTo>
                <a:lnTo>
                  <a:pt x="10524" y="106051"/>
                </a:lnTo>
                <a:lnTo>
                  <a:pt x="14631" y="106261"/>
                </a:lnTo>
                <a:lnTo>
                  <a:pt x="25975" y="106494"/>
                </a:lnTo>
                <a:lnTo>
                  <a:pt x="145578" y="106680"/>
                </a:lnTo>
                <a:lnTo>
                  <a:pt x="148740" y="105834"/>
                </a:lnTo>
                <a:lnTo>
                  <a:pt x="151696" y="104423"/>
                </a:lnTo>
                <a:lnTo>
                  <a:pt x="154514" y="102635"/>
                </a:lnTo>
                <a:lnTo>
                  <a:pt x="159906" y="100649"/>
                </a:lnTo>
                <a:lnTo>
                  <a:pt x="165127" y="99766"/>
                </a:lnTo>
                <a:lnTo>
                  <a:pt x="170272" y="99374"/>
                </a:lnTo>
                <a:lnTo>
                  <a:pt x="175239" y="99122"/>
                </a:lnTo>
                <a:lnTo>
                  <a:pt x="183034" y="99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121"/>
          <p:cNvSpPr/>
          <p:nvPr/>
        </p:nvSpPr>
        <p:spPr>
          <a:xfrm>
            <a:off x="3549840" y="3901440"/>
            <a:ext cx="68653" cy="213361"/>
          </a:xfrm>
          <a:custGeom>
            <a:avLst/>
            <a:gdLst/>
            <a:ahLst/>
            <a:cxnLst/>
            <a:rect l="0" t="0" r="0" b="0"/>
            <a:pathLst>
              <a:path w="68653" h="213361">
                <a:moveTo>
                  <a:pt x="68652" y="0"/>
                </a:moveTo>
                <a:lnTo>
                  <a:pt x="64603" y="0"/>
                </a:lnTo>
                <a:lnTo>
                  <a:pt x="63410" y="847"/>
                </a:lnTo>
                <a:lnTo>
                  <a:pt x="62615" y="2258"/>
                </a:lnTo>
                <a:lnTo>
                  <a:pt x="61338" y="6561"/>
                </a:lnTo>
                <a:lnTo>
                  <a:pt x="60387" y="7761"/>
                </a:lnTo>
                <a:lnTo>
                  <a:pt x="58904" y="9407"/>
                </a:lnTo>
                <a:lnTo>
                  <a:pt x="57067" y="11351"/>
                </a:lnTo>
                <a:lnTo>
                  <a:pt x="55844" y="14341"/>
                </a:lnTo>
                <a:lnTo>
                  <a:pt x="55028" y="18027"/>
                </a:lnTo>
                <a:lnTo>
                  <a:pt x="54484" y="22178"/>
                </a:lnTo>
                <a:lnTo>
                  <a:pt x="53274" y="25792"/>
                </a:lnTo>
                <a:lnTo>
                  <a:pt x="51619" y="29048"/>
                </a:lnTo>
                <a:lnTo>
                  <a:pt x="49669" y="32066"/>
                </a:lnTo>
                <a:lnTo>
                  <a:pt x="47521" y="36617"/>
                </a:lnTo>
                <a:lnTo>
                  <a:pt x="45242" y="42191"/>
                </a:lnTo>
                <a:lnTo>
                  <a:pt x="42874" y="48447"/>
                </a:lnTo>
                <a:lnTo>
                  <a:pt x="40449" y="54312"/>
                </a:lnTo>
                <a:lnTo>
                  <a:pt x="37984" y="59914"/>
                </a:lnTo>
                <a:lnTo>
                  <a:pt x="32985" y="70656"/>
                </a:lnTo>
                <a:lnTo>
                  <a:pt x="27939" y="81074"/>
                </a:lnTo>
                <a:lnTo>
                  <a:pt x="26254" y="86222"/>
                </a:lnTo>
                <a:lnTo>
                  <a:pt x="25130" y="91348"/>
                </a:lnTo>
                <a:lnTo>
                  <a:pt x="24382" y="96459"/>
                </a:lnTo>
                <a:lnTo>
                  <a:pt x="22187" y="102406"/>
                </a:lnTo>
                <a:lnTo>
                  <a:pt x="19029" y="108911"/>
                </a:lnTo>
                <a:lnTo>
                  <a:pt x="15229" y="115787"/>
                </a:lnTo>
                <a:lnTo>
                  <a:pt x="12695" y="122064"/>
                </a:lnTo>
                <a:lnTo>
                  <a:pt x="11006" y="127943"/>
                </a:lnTo>
                <a:lnTo>
                  <a:pt x="9880" y="133555"/>
                </a:lnTo>
                <a:lnTo>
                  <a:pt x="8282" y="138990"/>
                </a:lnTo>
                <a:lnTo>
                  <a:pt x="6368" y="144306"/>
                </a:lnTo>
                <a:lnTo>
                  <a:pt x="4246" y="149545"/>
                </a:lnTo>
                <a:lnTo>
                  <a:pt x="2830" y="154730"/>
                </a:lnTo>
                <a:lnTo>
                  <a:pt x="1887" y="159880"/>
                </a:lnTo>
                <a:lnTo>
                  <a:pt x="1258" y="165006"/>
                </a:lnTo>
                <a:lnTo>
                  <a:pt x="839" y="170118"/>
                </a:lnTo>
                <a:lnTo>
                  <a:pt x="558" y="175219"/>
                </a:lnTo>
                <a:lnTo>
                  <a:pt x="165" y="188230"/>
                </a:lnTo>
                <a:lnTo>
                  <a:pt x="14" y="205541"/>
                </a:lnTo>
                <a:lnTo>
                  <a:pt x="0" y="213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122"/>
          <p:cNvSpPr/>
          <p:nvPr/>
        </p:nvSpPr>
        <p:spPr>
          <a:xfrm>
            <a:off x="3702401" y="3893916"/>
            <a:ext cx="159351" cy="190298"/>
          </a:xfrm>
          <a:custGeom>
            <a:avLst/>
            <a:gdLst/>
            <a:ahLst/>
            <a:cxnLst/>
            <a:rect l="0" t="0" r="0" b="0"/>
            <a:pathLst>
              <a:path w="159351" h="190298">
                <a:moveTo>
                  <a:pt x="0" y="30384"/>
                </a:moveTo>
                <a:lnTo>
                  <a:pt x="7535" y="22857"/>
                </a:lnTo>
                <a:lnTo>
                  <a:pt x="7601" y="18747"/>
                </a:lnTo>
                <a:lnTo>
                  <a:pt x="8457" y="17546"/>
                </a:lnTo>
                <a:lnTo>
                  <a:pt x="9876" y="16746"/>
                </a:lnTo>
                <a:lnTo>
                  <a:pt x="11670" y="16212"/>
                </a:lnTo>
                <a:lnTo>
                  <a:pt x="12864" y="15009"/>
                </a:lnTo>
                <a:lnTo>
                  <a:pt x="13662" y="13361"/>
                </a:lnTo>
                <a:lnTo>
                  <a:pt x="14193" y="11415"/>
                </a:lnTo>
                <a:lnTo>
                  <a:pt x="15396" y="10118"/>
                </a:lnTo>
                <a:lnTo>
                  <a:pt x="17044" y="9253"/>
                </a:lnTo>
                <a:lnTo>
                  <a:pt x="21731" y="7866"/>
                </a:lnTo>
                <a:lnTo>
                  <a:pt x="23810" y="6905"/>
                </a:lnTo>
                <a:lnTo>
                  <a:pt x="30641" y="3580"/>
                </a:lnTo>
                <a:lnTo>
                  <a:pt x="33988" y="2355"/>
                </a:lnTo>
                <a:lnTo>
                  <a:pt x="37068" y="1538"/>
                </a:lnTo>
                <a:lnTo>
                  <a:pt x="39967" y="994"/>
                </a:lnTo>
                <a:lnTo>
                  <a:pt x="42749" y="630"/>
                </a:lnTo>
                <a:lnTo>
                  <a:pt x="45450" y="388"/>
                </a:lnTo>
                <a:lnTo>
                  <a:pt x="48099" y="227"/>
                </a:lnTo>
                <a:lnTo>
                  <a:pt x="55562" y="47"/>
                </a:lnTo>
                <a:lnTo>
                  <a:pt x="59925" y="0"/>
                </a:lnTo>
                <a:lnTo>
                  <a:pt x="63682" y="815"/>
                </a:lnTo>
                <a:lnTo>
                  <a:pt x="67034" y="2205"/>
                </a:lnTo>
                <a:lnTo>
                  <a:pt x="70116" y="3978"/>
                </a:lnTo>
                <a:lnTo>
                  <a:pt x="74713" y="5160"/>
                </a:lnTo>
                <a:lnTo>
                  <a:pt x="80321" y="5948"/>
                </a:lnTo>
                <a:lnTo>
                  <a:pt x="86602" y="6473"/>
                </a:lnTo>
                <a:lnTo>
                  <a:pt x="91637" y="7670"/>
                </a:lnTo>
                <a:lnTo>
                  <a:pt x="95842" y="9315"/>
                </a:lnTo>
                <a:lnTo>
                  <a:pt x="99491" y="11258"/>
                </a:lnTo>
                <a:lnTo>
                  <a:pt x="103621" y="12554"/>
                </a:lnTo>
                <a:lnTo>
                  <a:pt x="108068" y="13417"/>
                </a:lnTo>
                <a:lnTo>
                  <a:pt x="112728" y="13993"/>
                </a:lnTo>
                <a:lnTo>
                  <a:pt x="115835" y="15223"/>
                </a:lnTo>
                <a:lnTo>
                  <a:pt x="117906" y="16890"/>
                </a:lnTo>
                <a:lnTo>
                  <a:pt x="121056" y="21000"/>
                </a:lnTo>
                <a:lnTo>
                  <a:pt x="125279" y="25649"/>
                </a:lnTo>
                <a:lnTo>
                  <a:pt x="128374" y="28981"/>
                </a:lnTo>
                <a:lnTo>
                  <a:pt x="127961" y="30296"/>
                </a:lnTo>
                <a:lnTo>
                  <a:pt x="123329" y="36191"/>
                </a:lnTo>
                <a:lnTo>
                  <a:pt x="118945" y="40867"/>
                </a:lnTo>
                <a:lnTo>
                  <a:pt x="115742" y="42453"/>
                </a:lnTo>
                <a:lnTo>
                  <a:pt x="111912" y="43510"/>
                </a:lnTo>
                <a:lnTo>
                  <a:pt x="107662" y="44215"/>
                </a:lnTo>
                <a:lnTo>
                  <a:pt x="102287" y="45531"/>
                </a:lnTo>
                <a:lnTo>
                  <a:pt x="96161" y="47256"/>
                </a:lnTo>
                <a:lnTo>
                  <a:pt x="89534" y="49252"/>
                </a:lnTo>
                <a:lnTo>
                  <a:pt x="83421" y="51429"/>
                </a:lnTo>
                <a:lnTo>
                  <a:pt x="77651" y="53728"/>
                </a:lnTo>
                <a:lnTo>
                  <a:pt x="72108" y="56106"/>
                </a:lnTo>
                <a:lnTo>
                  <a:pt x="66719" y="57692"/>
                </a:lnTo>
                <a:lnTo>
                  <a:pt x="61431" y="58750"/>
                </a:lnTo>
                <a:lnTo>
                  <a:pt x="56210" y="59454"/>
                </a:lnTo>
                <a:lnTo>
                  <a:pt x="51034" y="60771"/>
                </a:lnTo>
                <a:lnTo>
                  <a:pt x="45888" y="62496"/>
                </a:lnTo>
                <a:lnTo>
                  <a:pt x="40763" y="64492"/>
                </a:lnTo>
                <a:lnTo>
                  <a:pt x="36498" y="65823"/>
                </a:lnTo>
                <a:lnTo>
                  <a:pt x="32809" y="66710"/>
                </a:lnTo>
                <a:lnTo>
                  <a:pt x="29500" y="67302"/>
                </a:lnTo>
                <a:lnTo>
                  <a:pt x="26447" y="67696"/>
                </a:lnTo>
                <a:lnTo>
                  <a:pt x="23564" y="67958"/>
                </a:lnTo>
                <a:lnTo>
                  <a:pt x="20795" y="68134"/>
                </a:lnTo>
                <a:lnTo>
                  <a:pt x="18949" y="69097"/>
                </a:lnTo>
                <a:lnTo>
                  <a:pt x="17717" y="70586"/>
                </a:lnTo>
                <a:lnTo>
                  <a:pt x="16897" y="72426"/>
                </a:lnTo>
                <a:lnTo>
                  <a:pt x="17198" y="73652"/>
                </a:lnTo>
                <a:lnTo>
                  <a:pt x="18246" y="74469"/>
                </a:lnTo>
                <a:lnTo>
                  <a:pt x="19791" y="75014"/>
                </a:lnTo>
                <a:lnTo>
                  <a:pt x="23770" y="77877"/>
                </a:lnTo>
                <a:lnTo>
                  <a:pt x="26017" y="79826"/>
                </a:lnTo>
                <a:lnTo>
                  <a:pt x="29211" y="81972"/>
                </a:lnTo>
                <a:lnTo>
                  <a:pt x="33034" y="84250"/>
                </a:lnTo>
                <a:lnTo>
                  <a:pt x="37280" y="86615"/>
                </a:lnTo>
                <a:lnTo>
                  <a:pt x="42651" y="89038"/>
                </a:lnTo>
                <a:lnTo>
                  <a:pt x="48775" y="91500"/>
                </a:lnTo>
                <a:lnTo>
                  <a:pt x="55401" y="93988"/>
                </a:lnTo>
                <a:lnTo>
                  <a:pt x="62361" y="95647"/>
                </a:lnTo>
                <a:lnTo>
                  <a:pt x="69543" y="96752"/>
                </a:lnTo>
                <a:lnTo>
                  <a:pt x="76875" y="97490"/>
                </a:lnTo>
                <a:lnTo>
                  <a:pt x="84305" y="99674"/>
                </a:lnTo>
                <a:lnTo>
                  <a:pt x="91800" y="102824"/>
                </a:lnTo>
                <a:lnTo>
                  <a:pt x="99341" y="106618"/>
                </a:lnTo>
                <a:lnTo>
                  <a:pt x="106910" y="109993"/>
                </a:lnTo>
                <a:lnTo>
                  <a:pt x="114499" y="113090"/>
                </a:lnTo>
                <a:lnTo>
                  <a:pt x="122101" y="116001"/>
                </a:lnTo>
                <a:lnTo>
                  <a:pt x="128017" y="118789"/>
                </a:lnTo>
                <a:lnTo>
                  <a:pt x="132808" y="121494"/>
                </a:lnTo>
                <a:lnTo>
                  <a:pt x="136849" y="124144"/>
                </a:lnTo>
                <a:lnTo>
                  <a:pt x="141238" y="126757"/>
                </a:lnTo>
                <a:lnTo>
                  <a:pt x="145860" y="129346"/>
                </a:lnTo>
                <a:lnTo>
                  <a:pt x="150637" y="131919"/>
                </a:lnTo>
                <a:lnTo>
                  <a:pt x="153821" y="134480"/>
                </a:lnTo>
                <a:lnTo>
                  <a:pt x="155943" y="137035"/>
                </a:lnTo>
                <a:lnTo>
                  <a:pt x="157359" y="139585"/>
                </a:lnTo>
                <a:lnTo>
                  <a:pt x="158930" y="144675"/>
                </a:lnTo>
                <a:lnTo>
                  <a:pt x="159350" y="147218"/>
                </a:lnTo>
                <a:lnTo>
                  <a:pt x="158783" y="148914"/>
                </a:lnTo>
                <a:lnTo>
                  <a:pt x="157556" y="150044"/>
                </a:lnTo>
                <a:lnTo>
                  <a:pt x="155891" y="150797"/>
                </a:lnTo>
                <a:lnTo>
                  <a:pt x="151780" y="153892"/>
                </a:lnTo>
                <a:lnTo>
                  <a:pt x="149498" y="155902"/>
                </a:lnTo>
                <a:lnTo>
                  <a:pt x="147129" y="158937"/>
                </a:lnTo>
                <a:lnTo>
                  <a:pt x="144701" y="162652"/>
                </a:lnTo>
                <a:lnTo>
                  <a:pt x="142236" y="166823"/>
                </a:lnTo>
                <a:lnTo>
                  <a:pt x="138049" y="170450"/>
                </a:lnTo>
                <a:lnTo>
                  <a:pt x="132716" y="173715"/>
                </a:lnTo>
                <a:lnTo>
                  <a:pt x="126617" y="176738"/>
                </a:lnTo>
                <a:lnTo>
                  <a:pt x="120857" y="178753"/>
                </a:lnTo>
                <a:lnTo>
                  <a:pt x="115321" y="180097"/>
                </a:lnTo>
                <a:lnTo>
                  <a:pt x="109936" y="180992"/>
                </a:lnTo>
                <a:lnTo>
                  <a:pt x="103803" y="182437"/>
                </a:lnTo>
                <a:lnTo>
                  <a:pt x="97171" y="184246"/>
                </a:lnTo>
                <a:lnTo>
                  <a:pt x="90207" y="186299"/>
                </a:lnTo>
                <a:lnTo>
                  <a:pt x="84717" y="187667"/>
                </a:lnTo>
                <a:lnTo>
                  <a:pt x="80210" y="188579"/>
                </a:lnTo>
                <a:lnTo>
                  <a:pt x="76357" y="189187"/>
                </a:lnTo>
                <a:lnTo>
                  <a:pt x="72094" y="189593"/>
                </a:lnTo>
                <a:lnTo>
                  <a:pt x="67556" y="189863"/>
                </a:lnTo>
                <a:lnTo>
                  <a:pt x="57995" y="190163"/>
                </a:lnTo>
                <a:lnTo>
                  <a:pt x="48094" y="190297"/>
                </a:lnTo>
                <a:lnTo>
                  <a:pt x="43081" y="189486"/>
                </a:lnTo>
                <a:lnTo>
                  <a:pt x="38044" y="188099"/>
                </a:lnTo>
                <a:lnTo>
                  <a:pt x="32990" y="186327"/>
                </a:lnTo>
                <a:lnTo>
                  <a:pt x="28774" y="185146"/>
                </a:lnTo>
                <a:lnTo>
                  <a:pt x="25115" y="184359"/>
                </a:lnTo>
                <a:lnTo>
                  <a:pt x="21829" y="183834"/>
                </a:lnTo>
                <a:lnTo>
                  <a:pt x="19638" y="182637"/>
                </a:lnTo>
                <a:lnTo>
                  <a:pt x="18177" y="180992"/>
                </a:lnTo>
                <a:lnTo>
                  <a:pt x="17204" y="179050"/>
                </a:lnTo>
                <a:lnTo>
                  <a:pt x="15707" y="177755"/>
                </a:lnTo>
                <a:lnTo>
                  <a:pt x="13861" y="176891"/>
                </a:lnTo>
                <a:lnTo>
                  <a:pt x="11784" y="176315"/>
                </a:lnTo>
                <a:lnTo>
                  <a:pt x="10398" y="175085"/>
                </a:lnTo>
                <a:lnTo>
                  <a:pt x="9475" y="173418"/>
                </a:lnTo>
                <a:lnTo>
                  <a:pt x="7628" y="1675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123"/>
          <p:cNvSpPr/>
          <p:nvPr/>
        </p:nvSpPr>
        <p:spPr>
          <a:xfrm>
            <a:off x="3160809" y="4091940"/>
            <a:ext cx="51806" cy="182881"/>
          </a:xfrm>
          <a:custGeom>
            <a:avLst/>
            <a:gdLst/>
            <a:ahLst/>
            <a:cxnLst/>
            <a:rect l="0" t="0" r="0" b="0"/>
            <a:pathLst>
              <a:path w="51806" h="182881">
                <a:moveTo>
                  <a:pt x="0" y="0"/>
                </a:moveTo>
                <a:lnTo>
                  <a:pt x="4049" y="4045"/>
                </a:lnTo>
                <a:lnTo>
                  <a:pt x="6090" y="6930"/>
                </a:lnTo>
                <a:lnTo>
                  <a:pt x="8297" y="10546"/>
                </a:lnTo>
                <a:lnTo>
                  <a:pt x="13881" y="20428"/>
                </a:lnTo>
                <a:lnTo>
                  <a:pt x="15187" y="23779"/>
                </a:lnTo>
                <a:lnTo>
                  <a:pt x="18898" y="34275"/>
                </a:lnTo>
                <a:lnTo>
                  <a:pt x="21922" y="40630"/>
                </a:lnTo>
                <a:lnTo>
                  <a:pt x="25633" y="47407"/>
                </a:lnTo>
                <a:lnTo>
                  <a:pt x="29802" y="54465"/>
                </a:lnTo>
                <a:lnTo>
                  <a:pt x="33429" y="61710"/>
                </a:lnTo>
                <a:lnTo>
                  <a:pt x="36694" y="69080"/>
                </a:lnTo>
                <a:lnTo>
                  <a:pt x="39719" y="76533"/>
                </a:lnTo>
                <a:lnTo>
                  <a:pt x="45339" y="91588"/>
                </a:lnTo>
                <a:lnTo>
                  <a:pt x="48025" y="99158"/>
                </a:lnTo>
                <a:lnTo>
                  <a:pt x="49815" y="106746"/>
                </a:lnTo>
                <a:lnTo>
                  <a:pt x="51009" y="114344"/>
                </a:lnTo>
                <a:lnTo>
                  <a:pt x="51805" y="121949"/>
                </a:lnTo>
                <a:lnTo>
                  <a:pt x="51488" y="128713"/>
                </a:lnTo>
                <a:lnTo>
                  <a:pt x="50429" y="134915"/>
                </a:lnTo>
                <a:lnTo>
                  <a:pt x="48875" y="140744"/>
                </a:lnTo>
                <a:lnTo>
                  <a:pt x="47840" y="146322"/>
                </a:lnTo>
                <a:lnTo>
                  <a:pt x="47149" y="151735"/>
                </a:lnTo>
                <a:lnTo>
                  <a:pt x="46688" y="157037"/>
                </a:lnTo>
                <a:lnTo>
                  <a:pt x="45534" y="161417"/>
                </a:lnTo>
                <a:lnTo>
                  <a:pt x="43917" y="165185"/>
                </a:lnTo>
                <a:lnTo>
                  <a:pt x="41991" y="168544"/>
                </a:lnTo>
                <a:lnTo>
                  <a:pt x="39860" y="170782"/>
                </a:lnTo>
                <a:lnTo>
                  <a:pt x="37592" y="172275"/>
                </a:lnTo>
                <a:lnTo>
                  <a:pt x="35232" y="173270"/>
                </a:lnTo>
                <a:lnTo>
                  <a:pt x="32811" y="174780"/>
                </a:lnTo>
                <a:lnTo>
                  <a:pt x="30350" y="176634"/>
                </a:lnTo>
                <a:lnTo>
                  <a:pt x="27861" y="178716"/>
                </a:lnTo>
                <a:lnTo>
                  <a:pt x="25354" y="180104"/>
                </a:lnTo>
                <a:lnTo>
                  <a:pt x="22836" y="181029"/>
                </a:lnTo>
                <a:lnTo>
                  <a:pt x="15256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124"/>
          <p:cNvSpPr/>
          <p:nvPr/>
        </p:nvSpPr>
        <p:spPr>
          <a:xfrm>
            <a:off x="2878570" y="4434840"/>
            <a:ext cx="373776" cy="297181"/>
          </a:xfrm>
          <a:custGeom>
            <a:avLst/>
            <a:gdLst/>
            <a:ahLst/>
            <a:cxnLst/>
            <a:rect l="0" t="0" r="0" b="0"/>
            <a:pathLst>
              <a:path w="373776" h="297181">
                <a:moveTo>
                  <a:pt x="0" y="297180"/>
                </a:moveTo>
                <a:lnTo>
                  <a:pt x="4049" y="293135"/>
                </a:lnTo>
                <a:lnTo>
                  <a:pt x="6090" y="291944"/>
                </a:lnTo>
                <a:lnTo>
                  <a:pt x="10617" y="290620"/>
                </a:lnTo>
                <a:lnTo>
                  <a:pt x="21277" y="289770"/>
                </a:lnTo>
                <a:lnTo>
                  <a:pt x="29515" y="289653"/>
                </a:lnTo>
                <a:lnTo>
                  <a:pt x="38827" y="287344"/>
                </a:lnTo>
                <a:lnTo>
                  <a:pt x="47769" y="284342"/>
                </a:lnTo>
                <a:lnTo>
                  <a:pt x="58415" y="282652"/>
                </a:lnTo>
                <a:lnTo>
                  <a:pt x="67210" y="282256"/>
                </a:lnTo>
                <a:lnTo>
                  <a:pt x="77642" y="282034"/>
                </a:lnTo>
                <a:lnTo>
                  <a:pt x="134792" y="281941"/>
                </a:lnTo>
                <a:lnTo>
                  <a:pt x="139020" y="281094"/>
                </a:lnTo>
                <a:lnTo>
                  <a:pt x="145978" y="277895"/>
                </a:lnTo>
                <a:lnTo>
                  <a:pt x="156415" y="275910"/>
                </a:lnTo>
                <a:lnTo>
                  <a:pt x="167835" y="275027"/>
                </a:lnTo>
                <a:lnTo>
                  <a:pt x="175736" y="274634"/>
                </a:lnTo>
                <a:lnTo>
                  <a:pt x="184333" y="274460"/>
                </a:lnTo>
                <a:lnTo>
                  <a:pt x="275767" y="274320"/>
                </a:lnTo>
                <a:lnTo>
                  <a:pt x="278772" y="273474"/>
                </a:lnTo>
                <a:lnTo>
                  <a:pt x="287897" y="269083"/>
                </a:lnTo>
                <a:lnTo>
                  <a:pt x="296337" y="267759"/>
                </a:lnTo>
                <a:lnTo>
                  <a:pt x="306569" y="267014"/>
                </a:lnTo>
                <a:lnTo>
                  <a:pt x="317619" y="266762"/>
                </a:lnTo>
                <a:lnTo>
                  <a:pt x="334119" y="266702"/>
                </a:lnTo>
                <a:lnTo>
                  <a:pt x="337221" y="268959"/>
                </a:lnTo>
                <a:lnTo>
                  <a:pt x="339235" y="270746"/>
                </a:lnTo>
                <a:lnTo>
                  <a:pt x="341425" y="271937"/>
                </a:lnTo>
                <a:lnTo>
                  <a:pt x="346119" y="273261"/>
                </a:lnTo>
                <a:lnTo>
                  <a:pt x="357533" y="274258"/>
                </a:lnTo>
                <a:lnTo>
                  <a:pt x="367918" y="274319"/>
                </a:lnTo>
                <a:lnTo>
                  <a:pt x="373775" y="274320"/>
                </a:lnTo>
                <a:lnTo>
                  <a:pt x="373775" y="86387"/>
                </a:lnTo>
                <a:lnTo>
                  <a:pt x="371515" y="80446"/>
                </a:lnTo>
                <a:lnTo>
                  <a:pt x="368533" y="73007"/>
                </a:lnTo>
                <a:lnTo>
                  <a:pt x="366854" y="64059"/>
                </a:lnTo>
                <a:lnTo>
                  <a:pt x="366357" y="56046"/>
                </a:lnTo>
                <a:lnTo>
                  <a:pt x="366209" y="48309"/>
                </a:lnTo>
                <a:lnTo>
                  <a:pt x="3661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125"/>
          <p:cNvSpPr/>
          <p:nvPr/>
        </p:nvSpPr>
        <p:spPr>
          <a:xfrm>
            <a:off x="2916710" y="4411980"/>
            <a:ext cx="823727" cy="738653"/>
          </a:xfrm>
          <a:custGeom>
            <a:avLst/>
            <a:gdLst/>
            <a:ahLst/>
            <a:cxnLst/>
            <a:rect l="0" t="0" r="0" b="0"/>
            <a:pathLst>
              <a:path w="823727" h="738653">
                <a:moveTo>
                  <a:pt x="358519" y="0"/>
                </a:moveTo>
                <a:lnTo>
                  <a:pt x="491792" y="0"/>
                </a:lnTo>
                <a:lnTo>
                  <a:pt x="512145" y="4045"/>
                </a:lnTo>
                <a:lnTo>
                  <a:pt x="534280" y="6561"/>
                </a:lnTo>
                <a:lnTo>
                  <a:pt x="559297" y="13494"/>
                </a:lnTo>
                <a:lnTo>
                  <a:pt x="595311" y="25505"/>
                </a:lnTo>
                <a:lnTo>
                  <a:pt x="617968" y="37096"/>
                </a:lnTo>
                <a:lnTo>
                  <a:pt x="648405" y="50947"/>
                </a:lnTo>
                <a:lnTo>
                  <a:pt x="670428" y="64296"/>
                </a:lnTo>
                <a:lnTo>
                  <a:pt x="695745" y="83977"/>
                </a:lnTo>
                <a:lnTo>
                  <a:pt x="720931" y="104171"/>
                </a:lnTo>
                <a:lnTo>
                  <a:pt x="742229" y="125313"/>
                </a:lnTo>
                <a:lnTo>
                  <a:pt x="757651" y="145785"/>
                </a:lnTo>
                <a:lnTo>
                  <a:pt x="772956" y="167091"/>
                </a:lnTo>
                <a:lnTo>
                  <a:pt x="787379" y="185351"/>
                </a:lnTo>
                <a:lnTo>
                  <a:pt x="797398" y="206472"/>
                </a:lnTo>
                <a:lnTo>
                  <a:pt x="805734" y="228817"/>
                </a:lnTo>
                <a:lnTo>
                  <a:pt x="812724" y="251524"/>
                </a:lnTo>
                <a:lnTo>
                  <a:pt x="816020" y="275186"/>
                </a:lnTo>
                <a:lnTo>
                  <a:pt x="819794" y="293614"/>
                </a:lnTo>
                <a:lnTo>
                  <a:pt x="822037" y="310835"/>
                </a:lnTo>
                <a:lnTo>
                  <a:pt x="823033" y="326956"/>
                </a:lnTo>
                <a:lnTo>
                  <a:pt x="823476" y="342587"/>
                </a:lnTo>
                <a:lnTo>
                  <a:pt x="823726" y="365667"/>
                </a:lnTo>
                <a:lnTo>
                  <a:pt x="819750" y="388593"/>
                </a:lnTo>
                <a:lnTo>
                  <a:pt x="813205" y="411472"/>
                </a:lnTo>
                <a:lnTo>
                  <a:pt x="805897" y="434338"/>
                </a:lnTo>
                <a:lnTo>
                  <a:pt x="800886" y="451837"/>
                </a:lnTo>
                <a:lnTo>
                  <a:pt x="795835" y="469210"/>
                </a:lnTo>
                <a:lnTo>
                  <a:pt x="783145" y="503665"/>
                </a:lnTo>
                <a:lnTo>
                  <a:pt x="771470" y="526002"/>
                </a:lnTo>
                <a:lnTo>
                  <a:pt x="761324" y="548706"/>
                </a:lnTo>
                <a:lnTo>
                  <a:pt x="753389" y="561651"/>
                </a:lnTo>
                <a:lnTo>
                  <a:pt x="745060" y="573896"/>
                </a:lnTo>
                <a:lnTo>
                  <a:pt x="734758" y="594224"/>
                </a:lnTo>
                <a:lnTo>
                  <a:pt x="716520" y="616691"/>
                </a:lnTo>
                <a:lnTo>
                  <a:pt x="699369" y="632304"/>
                </a:lnTo>
                <a:lnTo>
                  <a:pt x="674842" y="652749"/>
                </a:lnTo>
                <a:lnTo>
                  <a:pt x="652826" y="667857"/>
                </a:lnTo>
                <a:lnTo>
                  <a:pt x="632185" y="680578"/>
                </a:lnTo>
                <a:lnTo>
                  <a:pt x="598914" y="695607"/>
                </a:lnTo>
                <a:lnTo>
                  <a:pt x="578636" y="703475"/>
                </a:lnTo>
                <a:lnTo>
                  <a:pt x="556524" y="711169"/>
                </a:lnTo>
                <a:lnTo>
                  <a:pt x="539188" y="716267"/>
                </a:lnTo>
                <a:lnTo>
                  <a:pt x="521030" y="721354"/>
                </a:lnTo>
                <a:lnTo>
                  <a:pt x="496512" y="728132"/>
                </a:lnTo>
                <a:lnTo>
                  <a:pt x="473144" y="730516"/>
                </a:lnTo>
                <a:lnTo>
                  <a:pt x="449268" y="732070"/>
                </a:lnTo>
                <a:lnTo>
                  <a:pt x="430778" y="735433"/>
                </a:lnTo>
                <a:lnTo>
                  <a:pt x="405356" y="738042"/>
                </a:lnTo>
                <a:lnTo>
                  <a:pt x="387246" y="738652"/>
                </a:lnTo>
                <a:lnTo>
                  <a:pt x="369591" y="738077"/>
                </a:lnTo>
                <a:lnTo>
                  <a:pt x="349274" y="733839"/>
                </a:lnTo>
                <a:lnTo>
                  <a:pt x="327528" y="732208"/>
                </a:lnTo>
                <a:lnTo>
                  <a:pt x="304980" y="730877"/>
                </a:lnTo>
                <a:lnTo>
                  <a:pt x="282196" y="725497"/>
                </a:lnTo>
                <a:lnTo>
                  <a:pt x="260189" y="718541"/>
                </a:lnTo>
                <a:lnTo>
                  <a:pt x="234877" y="708605"/>
                </a:lnTo>
                <a:lnTo>
                  <a:pt x="221354" y="702709"/>
                </a:lnTo>
                <a:lnTo>
                  <a:pt x="196600" y="687384"/>
                </a:lnTo>
                <a:lnTo>
                  <a:pt x="183152" y="680577"/>
                </a:lnTo>
                <a:lnTo>
                  <a:pt x="160707" y="662410"/>
                </a:lnTo>
                <a:lnTo>
                  <a:pt x="130436" y="637471"/>
                </a:lnTo>
                <a:lnTo>
                  <a:pt x="113316" y="617207"/>
                </a:lnTo>
                <a:lnTo>
                  <a:pt x="98837" y="599719"/>
                </a:lnTo>
                <a:lnTo>
                  <a:pt x="83812" y="580708"/>
                </a:lnTo>
                <a:lnTo>
                  <a:pt x="74542" y="568819"/>
                </a:lnTo>
                <a:lnTo>
                  <a:pt x="63711" y="547846"/>
                </a:lnTo>
                <a:lnTo>
                  <a:pt x="50991" y="525545"/>
                </a:lnTo>
                <a:lnTo>
                  <a:pt x="35950" y="491694"/>
                </a:lnTo>
                <a:lnTo>
                  <a:pt x="28074" y="471372"/>
                </a:lnTo>
                <a:lnTo>
                  <a:pt x="20372" y="449264"/>
                </a:lnTo>
                <a:lnTo>
                  <a:pt x="16773" y="430672"/>
                </a:lnTo>
                <a:lnTo>
                  <a:pt x="11656" y="410393"/>
                </a:lnTo>
                <a:lnTo>
                  <a:pt x="4772" y="392343"/>
                </a:lnTo>
                <a:lnTo>
                  <a:pt x="2121" y="381526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126"/>
          <p:cNvSpPr/>
          <p:nvPr/>
        </p:nvSpPr>
        <p:spPr>
          <a:xfrm>
            <a:off x="4358758" y="4495800"/>
            <a:ext cx="411572" cy="304801"/>
          </a:xfrm>
          <a:custGeom>
            <a:avLst/>
            <a:gdLst/>
            <a:ahLst/>
            <a:cxnLst/>
            <a:rect l="0" t="0" r="0" b="0"/>
            <a:pathLst>
              <a:path w="411572" h="304801">
                <a:moveTo>
                  <a:pt x="68308" y="0"/>
                </a:moveTo>
                <a:lnTo>
                  <a:pt x="60774" y="0"/>
                </a:lnTo>
                <a:lnTo>
                  <a:pt x="60693" y="8289"/>
                </a:lnTo>
                <a:lnTo>
                  <a:pt x="60682" y="25439"/>
                </a:lnTo>
                <a:lnTo>
                  <a:pt x="59834" y="27966"/>
                </a:lnTo>
                <a:lnTo>
                  <a:pt x="55438" y="35568"/>
                </a:lnTo>
                <a:lnTo>
                  <a:pt x="54113" y="40643"/>
                </a:lnTo>
                <a:lnTo>
                  <a:pt x="53367" y="48261"/>
                </a:lnTo>
                <a:lnTo>
                  <a:pt x="50932" y="55598"/>
                </a:lnTo>
                <a:lnTo>
                  <a:pt x="47872" y="64504"/>
                </a:lnTo>
                <a:lnTo>
                  <a:pt x="47056" y="69249"/>
                </a:lnTo>
                <a:lnTo>
                  <a:pt x="46513" y="74106"/>
                </a:lnTo>
                <a:lnTo>
                  <a:pt x="43648" y="81761"/>
                </a:lnTo>
                <a:lnTo>
                  <a:pt x="41697" y="84987"/>
                </a:lnTo>
                <a:lnTo>
                  <a:pt x="39531" y="93087"/>
                </a:lnTo>
                <a:lnTo>
                  <a:pt x="37719" y="102332"/>
                </a:lnTo>
                <a:lnTo>
                  <a:pt x="36050" y="107169"/>
                </a:lnTo>
                <a:lnTo>
                  <a:pt x="34089" y="112086"/>
                </a:lnTo>
                <a:lnTo>
                  <a:pt x="32782" y="117057"/>
                </a:lnTo>
                <a:lnTo>
                  <a:pt x="31911" y="122065"/>
                </a:lnTo>
                <a:lnTo>
                  <a:pt x="31330" y="127097"/>
                </a:lnTo>
                <a:lnTo>
                  <a:pt x="30095" y="132991"/>
                </a:lnTo>
                <a:lnTo>
                  <a:pt x="28424" y="139461"/>
                </a:lnTo>
                <a:lnTo>
                  <a:pt x="26463" y="146314"/>
                </a:lnTo>
                <a:lnTo>
                  <a:pt x="25155" y="152576"/>
                </a:lnTo>
                <a:lnTo>
                  <a:pt x="24283" y="158445"/>
                </a:lnTo>
                <a:lnTo>
                  <a:pt x="23703" y="164050"/>
                </a:lnTo>
                <a:lnTo>
                  <a:pt x="23315" y="169479"/>
                </a:lnTo>
                <a:lnTo>
                  <a:pt x="23056" y="174793"/>
                </a:lnTo>
                <a:lnTo>
                  <a:pt x="22885" y="180029"/>
                </a:lnTo>
                <a:lnTo>
                  <a:pt x="21923" y="184366"/>
                </a:lnTo>
                <a:lnTo>
                  <a:pt x="18593" y="191443"/>
                </a:lnTo>
                <a:lnTo>
                  <a:pt x="16548" y="199668"/>
                </a:lnTo>
                <a:lnTo>
                  <a:pt x="14791" y="208968"/>
                </a:lnTo>
                <a:lnTo>
                  <a:pt x="13137" y="213819"/>
                </a:lnTo>
                <a:lnTo>
                  <a:pt x="11186" y="218746"/>
                </a:lnTo>
                <a:lnTo>
                  <a:pt x="9885" y="223724"/>
                </a:lnTo>
                <a:lnTo>
                  <a:pt x="9018" y="228736"/>
                </a:lnTo>
                <a:lnTo>
                  <a:pt x="8440" y="233771"/>
                </a:lnTo>
                <a:lnTo>
                  <a:pt x="5537" y="241623"/>
                </a:lnTo>
                <a:lnTo>
                  <a:pt x="2270" y="247935"/>
                </a:lnTo>
                <a:lnTo>
                  <a:pt x="817" y="253562"/>
                </a:lnTo>
                <a:lnTo>
                  <a:pt x="0" y="261490"/>
                </a:lnTo>
                <a:lnTo>
                  <a:pt x="733" y="264074"/>
                </a:lnTo>
                <a:lnTo>
                  <a:pt x="4967" y="271754"/>
                </a:lnTo>
                <a:lnTo>
                  <a:pt x="7148" y="281270"/>
                </a:lnTo>
                <a:lnTo>
                  <a:pt x="7194" y="281493"/>
                </a:lnTo>
                <a:lnTo>
                  <a:pt x="7283" y="289464"/>
                </a:lnTo>
                <a:lnTo>
                  <a:pt x="11334" y="289532"/>
                </a:lnTo>
                <a:lnTo>
                  <a:pt x="13374" y="288694"/>
                </a:lnTo>
                <a:lnTo>
                  <a:pt x="20295" y="284318"/>
                </a:lnTo>
                <a:lnTo>
                  <a:pt x="25215" y="282997"/>
                </a:lnTo>
                <a:lnTo>
                  <a:pt x="32750" y="282253"/>
                </a:lnTo>
                <a:lnTo>
                  <a:pt x="35280" y="281302"/>
                </a:lnTo>
                <a:lnTo>
                  <a:pt x="40351" y="277988"/>
                </a:lnTo>
                <a:lnTo>
                  <a:pt x="49950" y="275950"/>
                </a:lnTo>
                <a:lnTo>
                  <a:pt x="61845" y="275045"/>
                </a:lnTo>
                <a:lnTo>
                  <a:pt x="72781" y="274642"/>
                </a:lnTo>
                <a:lnTo>
                  <a:pt x="84419" y="274416"/>
                </a:lnTo>
                <a:lnTo>
                  <a:pt x="191544" y="274320"/>
                </a:lnTo>
                <a:lnTo>
                  <a:pt x="198777" y="275167"/>
                </a:lnTo>
                <a:lnTo>
                  <a:pt x="206141" y="276578"/>
                </a:lnTo>
                <a:lnTo>
                  <a:pt x="213594" y="278365"/>
                </a:lnTo>
                <a:lnTo>
                  <a:pt x="226394" y="280351"/>
                </a:lnTo>
                <a:lnTo>
                  <a:pt x="238581" y="281234"/>
                </a:lnTo>
                <a:lnTo>
                  <a:pt x="252473" y="281626"/>
                </a:lnTo>
                <a:lnTo>
                  <a:pt x="286629" y="281913"/>
                </a:lnTo>
                <a:lnTo>
                  <a:pt x="296994" y="284186"/>
                </a:lnTo>
                <a:lnTo>
                  <a:pt x="308099" y="287172"/>
                </a:lnTo>
                <a:lnTo>
                  <a:pt x="314621" y="287968"/>
                </a:lnTo>
                <a:lnTo>
                  <a:pt x="321511" y="288498"/>
                </a:lnTo>
                <a:lnTo>
                  <a:pt x="333687" y="289089"/>
                </a:lnTo>
                <a:lnTo>
                  <a:pt x="347811" y="289421"/>
                </a:lnTo>
                <a:lnTo>
                  <a:pt x="351266" y="289467"/>
                </a:lnTo>
                <a:lnTo>
                  <a:pt x="359625" y="291776"/>
                </a:lnTo>
                <a:lnTo>
                  <a:pt x="368990" y="294779"/>
                </a:lnTo>
                <a:lnTo>
                  <a:pt x="378803" y="296113"/>
                </a:lnTo>
                <a:lnTo>
                  <a:pt x="389808" y="296864"/>
                </a:lnTo>
                <a:lnTo>
                  <a:pt x="401120" y="297118"/>
                </a:lnTo>
                <a:lnTo>
                  <a:pt x="406361" y="297152"/>
                </a:lnTo>
                <a:lnTo>
                  <a:pt x="408098" y="298009"/>
                </a:lnTo>
                <a:lnTo>
                  <a:pt x="409256" y="299426"/>
                </a:lnTo>
                <a:lnTo>
                  <a:pt x="411571" y="304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127"/>
          <p:cNvSpPr/>
          <p:nvPr/>
        </p:nvSpPr>
        <p:spPr>
          <a:xfrm>
            <a:off x="3992269" y="4450080"/>
            <a:ext cx="774594" cy="708633"/>
          </a:xfrm>
          <a:custGeom>
            <a:avLst/>
            <a:gdLst/>
            <a:ahLst/>
            <a:cxnLst/>
            <a:rect l="0" t="0" r="0" b="0"/>
            <a:pathLst>
              <a:path w="774594" h="708633">
                <a:moveTo>
                  <a:pt x="328005" y="7620"/>
                </a:moveTo>
                <a:lnTo>
                  <a:pt x="320691" y="315"/>
                </a:lnTo>
                <a:lnTo>
                  <a:pt x="296975" y="1"/>
                </a:lnTo>
                <a:lnTo>
                  <a:pt x="272056" y="0"/>
                </a:lnTo>
                <a:lnTo>
                  <a:pt x="269517" y="847"/>
                </a:lnTo>
                <a:lnTo>
                  <a:pt x="264435" y="4045"/>
                </a:lnTo>
                <a:lnTo>
                  <a:pt x="254266" y="12151"/>
                </a:lnTo>
                <a:lnTo>
                  <a:pt x="246639" y="15171"/>
                </a:lnTo>
                <a:lnTo>
                  <a:pt x="241554" y="18879"/>
                </a:lnTo>
                <a:lnTo>
                  <a:pt x="238163" y="20206"/>
                </a:lnTo>
                <a:lnTo>
                  <a:pt x="226140" y="22921"/>
                </a:lnTo>
                <a:lnTo>
                  <a:pt x="219729" y="26556"/>
                </a:lnTo>
                <a:lnTo>
                  <a:pt x="196109" y="45765"/>
                </a:lnTo>
                <a:lnTo>
                  <a:pt x="184675" y="53353"/>
                </a:lnTo>
                <a:lnTo>
                  <a:pt x="165697" y="68582"/>
                </a:lnTo>
                <a:lnTo>
                  <a:pt x="154191" y="76201"/>
                </a:lnTo>
                <a:lnTo>
                  <a:pt x="143154" y="83821"/>
                </a:lnTo>
                <a:lnTo>
                  <a:pt x="138661" y="86361"/>
                </a:lnTo>
                <a:lnTo>
                  <a:pt x="131409" y="93698"/>
                </a:lnTo>
                <a:lnTo>
                  <a:pt x="128288" y="98026"/>
                </a:lnTo>
                <a:lnTo>
                  <a:pt x="120301" y="105092"/>
                </a:lnTo>
                <a:lnTo>
                  <a:pt x="105410" y="116527"/>
                </a:lnTo>
                <a:lnTo>
                  <a:pt x="89094" y="138614"/>
                </a:lnTo>
                <a:lnTo>
                  <a:pt x="73599" y="150493"/>
                </a:lnTo>
                <a:lnTo>
                  <a:pt x="58796" y="169093"/>
                </a:lnTo>
                <a:lnTo>
                  <a:pt x="50945" y="181524"/>
                </a:lnTo>
                <a:lnTo>
                  <a:pt x="48068" y="188769"/>
                </a:lnTo>
                <a:lnTo>
                  <a:pt x="47301" y="191885"/>
                </a:lnTo>
                <a:lnTo>
                  <a:pt x="41928" y="199865"/>
                </a:lnTo>
                <a:lnTo>
                  <a:pt x="28716" y="214740"/>
                </a:lnTo>
                <a:lnTo>
                  <a:pt x="26772" y="218514"/>
                </a:lnTo>
                <a:lnTo>
                  <a:pt x="23187" y="231068"/>
                </a:lnTo>
                <a:lnTo>
                  <a:pt x="17981" y="241373"/>
                </a:lnTo>
                <a:lnTo>
                  <a:pt x="13532" y="259596"/>
                </a:lnTo>
                <a:lnTo>
                  <a:pt x="10251" y="269470"/>
                </a:lnTo>
                <a:lnTo>
                  <a:pt x="7972" y="290626"/>
                </a:lnTo>
                <a:lnTo>
                  <a:pt x="2452" y="308053"/>
                </a:lnTo>
                <a:lnTo>
                  <a:pt x="321" y="328790"/>
                </a:lnTo>
                <a:lnTo>
                  <a:pt x="61" y="346165"/>
                </a:lnTo>
                <a:lnTo>
                  <a:pt x="0" y="379548"/>
                </a:lnTo>
                <a:lnTo>
                  <a:pt x="2259" y="389104"/>
                </a:lnTo>
                <a:lnTo>
                  <a:pt x="6036" y="401746"/>
                </a:lnTo>
                <a:lnTo>
                  <a:pt x="7767" y="408847"/>
                </a:lnTo>
                <a:lnTo>
                  <a:pt x="13506" y="421519"/>
                </a:lnTo>
                <a:lnTo>
                  <a:pt x="18150" y="428078"/>
                </a:lnTo>
                <a:lnTo>
                  <a:pt x="19727" y="431859"/>
                </a:lnTo>
                <a:lnTo>
                  <a:pt x="24519" y="450094"/>
                </a:lnTo>
                <a:lnTo>
                  <a:pt x="28696" y="459122"/>
                </a:lnTo>
                <a:lnTo>
                  <a:pt x="40777" y="478610"/>
                </a:lnTo>
                <a:lnTo>
                  <a:pt x="56113" y="497209"/>
                </a:lnTo>
                <a:lnTo>
                  <a:pt x="65407" y="507908"/>
                </a:lnTo>
                <a:lnTo>
                  <a:pt x="78400" y="526264"/>
                </a:lnTo>
                <a:lnTo>
                  <a:pt x="96743" y="546007"/>
                </a:lnTo>
                <a:lnTo>
                  <a:pt x="119855" y="569283"/>
                </a:lnTo>
                <a:lnTo>
                  <a:pt x="134864" y="580251"/>
                </a:lnTo>
                <a:lnTo>
                  <a:pt x="155122" y="592389"/>
                </a:lnTo>
                <a:lnTo>
                  <a:pt x="175448" y="607957"/>
                </a:lnTo>
                <a:lnTo>
                  <a:pt x="190701" y="618991"/>
                </a:lnTo>
                <a:lnTo>
                  <a:pt x="205956" y="630728"/>
                </a:lnTo>
                <a:lnTo>
                  <a:pt x="223472" y="639567"/>
                </a:lnTo>
                <a:lnTo>
                  <a:pt x="244766" y="647549"/>
                </a:lnTo>
                <a:lnTo>
                  <a:pt x="264919" y="655275"/>
                </a:lnTo>
                <a:lnTo>
                  <a:pt x="283885" y="662928"/>
                </a:lnTo>
                <a:lnTo>
                  <a:pt x="303349" y="670557"/>
                </a:lnTo>
                <a:lnTo>
                  <a:pt x="309025" y="673098"/>
                </a:lnTo>
                <a:lnTo>
                  <a:pt x="322112" y="675922"/>
                </a:lnTo>
                <a:lnTo>
                  <a:pt x="343774" y="679769"/>
                </a:lnTo>
                <a:lnTo>
                  <a:pt x="364038" y="686272"/>
                </a:lnTo>
                <a:lnTo>
                  <a:pt x="383037" y="693560"/>
                </a:lnTo>
                <a:lnTo>
                  <a:pt x="397384" y="697716"/>
                </a:lnTo>
                <a:lnTo>
                  <a:pt x="419757" y="700056"/>
                </a:lnTo>
                <a:lnTo>
                  <a:pt x="441643" y="701596"/>
                </a:lnTo>
                <a:lnTo>
                  <a:pt x="460086" y="706191"/>
                </a:lnTo>
                <a:lnTo>
                  <a:pt x="480431" y="707929"/>
                </a:lnTo>
                <a:lnTo>
                  <a:pt x="498419" y="708444"/>
                </a:lnTo>
                <a:lnTo>
                  <a:pt x="530255" y="708632"/>
                </a:lnTo>
                <a:lnTo>
                  <a:pt x="541073" y="706391"/>
                </a:lnTo>
                <a:lnTo>
                  <a:pt x="552380" y="703418"/>
                </a:lnTo>
                <a:lnTo>
                  <a:pt x="572192" y="700898"/>
                </a:lnTo>
                <a:lnTo>
                  <a:pt x="594502" y="695149"/>
                </a:lnTo>
                <a:lnTo>
                  <a:pt x="612360" y="691675"/>
                </a:lnTo>
                <a:lnTo>
                  <a:pt x="631494" y="685284"/>
                </a:lnTo>
                <a:lnTo>
                  <a:pt x="653147" y="675539"/>
                </a:lnTo>
                <a:lnTo>
                  <a:pt x="668630" y="667991"/>
                </a:lnTo>
                <a:lnTo>
                  <a:pt x="672899" y="664613"/>
                </a:lnTo>
                <a:lnTo>
                  <a:pt x="683805" y="652618"/>
                </a:lnTo>
                <a:lnTo>
                  <a:pt x="706068" y="635209"/>
                </a:lnTo>
                <a:lnTo>
                  <a:pt x="728142" y="613696"/>
                </a:lnTo>
                <a:lnTo>
                  <a:pt x="741045" y="599995"/>
                </a:lnTo>
                <a:lnTo>
                  <a:pt x="750741" y="580563"/>
                </a:lnTo>
                <a:lnTo>
                  <a:pt x="759543" y="561123"/>
                </a:lnTo>
                <a:lnTo>
                  <a:pt x="764421" y="540978"/>
                </a:lnTo>
                <a:lnTo>
                  <a:pt x="767761" y="530842"/>
                </a:lnTo>
                <a:lnTo>
                  <a:pt x="772165" y="510537"/>
                </a:lnTo>
                <a:lnTo>
                  <a:pt x="774131" y="505458"/>
                </a:lnTo>
                <a:lnTo>
                  <a:pt x="774593" y="500379"/>
                </a:lnTo>
                <a:lnTo>
                  <a:pt x="772847" y="490220"/>
                </a:lnTo>
                <a:lnTo>
                  <a:pt x="765667" y="469900"/>
                </a:lnTo>
                <a:lnTo>
                  <a:pt x="763652" y="453814"/>
                </a:lnTo>
                <a:lnTo>
                  <a:pt x="762209" y="435030"/>
                </a:lnTo>
                <a:lnTo>
                  <a:pt x="752221" y="413275"/>
                </a:lnTo>
                <a:lnTo>
                  <a:pt x="729739" y="368282"/>
                </a:lnTo>
                <a:lnTo>
                  <a:pt x="722119" y="357100"/>
                </a:lnTo>
                <a:lnTo>
                  <a:pt x="709407" y="340840"/>
                </a:lnTo>
                <a:lnTo>
                  <a:pt x="706865" y="336447"/>
                </a:lnTo>
                <a:lnTo>
                  <a:pt x="704322" y="333518"/>
                </a:lnTo>
                <a:lnTo>
                  <a:pt x="701780" y="331566"/>
                </a:lnTo>
                <a:lnTo>
                  <a:pt x="694152" y="3276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00038"/>
            <a:ext cx="9144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+mj-lt"/>
              </a:rPr>
              <a:t>Using Inductive Reasoning</a:t>
            </a:r>
          </a:p>
        </p:txBody>
      </p:sp>
      <p:sp>
        <p:nvSpPr>
          <p:cNvPr id="49154" name="TextBox 3"/>
          <p:cNvSpPr txBox="1">
            <a:spLocks noChangeArrowheads="1"/>
          </p:cNvSpPr>
          <p:nvPr/>
        </p:nvSpPr>
        <p:spPr bwMode="auto">
          <a:xfrm>
            <a:off x="228600" y="1143000"/>
            <a:ext cx="8686800" cy="495300"/>
          </a:xfrm>
          <a:prstGeom prst="rect">
            <a:avLst/>
          </a:prstGeom>
          <a:solidFill>
            <a:srgbClr val="FFFF7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Times New Roman" pitchFamily="18" charset="0"/>
              </a:rPr>
              <a:t>A </a:t>
            </a:r>
            <a:r>
              <a:rPr lang="en-US" sz="2400" u="sng">
                <a:latin typeface="Times New Roman" pitchFamily="18" charset="0"/>
              </a:rPr>
              <a:t>conjecture</a:t>
            </a:r>
            <a:r>
              <a:rPr lang="en-US" sz="2400">
                <a:latin typeface="Times New Roman" pitchFamily="18" charset="0"/>
              </a:rPr>
              <a:t> is a conclusion you reach using inductive reasoning.  </a:t>
            </a:r>
            <a:endParaRPr lang="en-US" sz="2400" u="sng">
              <a:latin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1828800"/>
            <a:ext cx="2819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</a:rPr>
              <a:t>Example 1:</a:t>
            </a:r>
          </a:p>
          <a:p>
            <a:r>
              <a:rPr lang="en-US" sz="2400">
                <a:latin typeface="Times New Roman" pitchFamily="18" charset="0"/>
              </a:rPr>
              <a:t>Sum of odd numbers.</a:t>
            </a: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1</a:t>
            </a:r>
          </a:p>
          <a:p>
            <a:r>
              <a:rPr lang="en-US" sz="2400">
                <a:latin typeface="Times New Roman" pitchFamily="18" charset="0"/>
              </a:rPr>
              <a:t>1 + 3</a:t>
            </a:r>
          </a:p>
          <a:p>
            <a:r>
              <a:rPr lang="en-US" sz="2400">
                <a:latin typeface="Times New Roman" pitchFamily="18" charset="0"/>
              </a:rPr>
              <a:t>1 + 3 + 5</a:t>
            </a:r>
          </a:p>
          <a:p>
            <a:r>
              <a:rPr lang="en-US" sz="2400">
                <a:latin typeface="Times New Roman" pitchFamily="18" charset="0"/>
              </a:rPr>
              <a:t>1 + 3 + 5 + 7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057400" y="2895600"/>
            <a:ext cx="106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= 1</a:t>
            </a:r>
          </a:p>
          <a:p>
            <a:r>
              <a:rPr lang="en-US" sz="2400">
                <a:latin typeface="Times New Roman" pitchFamily="18" charset="0"/>
              </a:rPr>
              <a:t>= 4</a:t>
            </a:r>
          </a:p>
          <a:p>
            <a:r>
              <a:rPr lang="en-US" sz="2400">
                <a:latin typeface="Times New Roman" pitchFamily="18" charset="0"/>
              </a:rPr>
              <a:t>= 9</a:t>
            </a:r>
          </a:p>
          <a:p>
            <a:r>
              <a:rPr lang="en-US" sz="2400">
                <a:latin typeface="Times New Roman" pitchFamily="18" charset="0"/>
              </a:rPr>
              <a:t>= 16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819400" y="2895600"/>
            <a:ext cx="106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= 1</a:t>
            </a:r>
            <a:r>
              <a:rPr lang="en-US" sz="2400" baseline="30000">
                <a:latin typeface="Times New Roman" pitchFamily="18" charset="0"/>
              </a:rPr>
              <a:t>2</a:t>
            </a:r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= 2</a:t>
            </a:r>
            <a:r>
              <a:rPr lang="en-US" sz="2400" baseline="30000">
                <a:latin typeface="Times New Roman" pitchFamily="18" charset="0"/>
              </a:rPr>
              <a:t>2</a:t>
            </a:r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= 3</a:t>
            </a:r>
            <a:r>
              <a:rPr lang="en-US" sz="2400" baseline="30000">
                <a:latin typeface="Times New Roman" pitchFamily="18" charset="0"/>
              </a:rPr>
              <a:t>2</a:t>
            </a:r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= 4</a:t>
            </a:r>
            <a:r>
              <a:rPr lang="en-US" sz="2400" baseline="30000">
                <a:latin typeface="Times New Roman" pitchFamily="18" charset="0"/>
              </a:rPr>
              <a:t>2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267200" y="2895600"/>
            <a:ext cx="4343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What is the sum of the first 30 odd numbers?</a:t>
            </a: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The first 35 odd numbers?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267200" y="2819400"/>
            <a:ext cx="4038600" cy="342900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200" y="4724400"/>
            <a:ext cx="335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Times New Roman" pitchFamily="18" charset="0"/>
              </a:rPr>
              <a:t>Conjecture</a:t>
            </a:r>
            <a:r>
              <a:rPr lang="en-US">
                <a:latin typeface="Times New Roman" pitchFamily="18" charset="0"/>
              </a:rPr>
              <a:t>:</a:t>
            </a:r>
          </a:p>
        </p:txBody>
      </p:sp>
      <p:grpSp>
        <p:nvGrpSpPr>
          <p:cNvPr id="49161" name="Group 49160"/>
          <p:cNvGrpSpPr/>
          <p:nvPr/>
        </p:nvGrpSpPr>
        <p:grpSpPr>
          <a:xfrm>
            <a:off x="33780" y="3672935"/>
            <a:ext cx="6681706" cy="1988726"/>
            <a:chOff x="33780" y="3672935"/>
            <a:chExt cx="6681706" cy="1988726"/>
          </a:xfrm>
        </p:grpSpPr>
        <p:sp>
          <p:nvSpPr>
            <p:cNvPr id="2" name="SMARTInkAnnotation58"/>
            <p:cNvSpPr/>
            <p:nvPr/>
          </p:nvSpPr>
          <p:spPr>
            <a:xfrm>
              <a:off x="368937" y="5196840"/>
              <a:ext cx="122050" cy="228601"/>
            </a:xfrm>
            <a:custGeom>
              <a:avLst/>
              <a:gdLst/>
              <a:ahLst/>
              <a:cxnLst/>
              <a:rect l="0" t="0" r="0" b="0"/>
              <a:pathLst>
                <a:path w="122050" h="228601">
                  <a:moveTo>
                    <a:pt x="122049" y="0"/>
                  </a:moveTo>
                  <a:lnTo>
                    <a:pt x="122049" y="4045"/>
                  </a:lnTo>
                  <a:lnTo>
                    <a:pt x="121201" y="5237"/>
                  </a:lnTo>
                  <a:lnTo>
                    <a:pt x="119789" y="6032"/>
                  </a:lnTo>
                  <a:lnTo>
                    <a:pt x="117999" y="6561"/>
                  </a:lnTo>
                  <a:lnTo>
                    <a:pt x="116807" y="7761"/>
                  </a:lnTo>
                  <a:lnTo>
                    <a:pt x="116011" y="9408"/>
                  </a:lnTo>
                  <a:lnTo>
                    <a:pt x="115481" y="11351"/>
                  </a:lnTo>
                  <a:lnTo>
                    <a:pt x="112632" y="15770"/>
                  </a:lnTo>
                  <a:lnTo>
                    <a:pt x="110686" y="18133"/>
                  </a:lnTo>
                  <a:lnTo>
                    <a:pt x="109388" y="20556"/>
                  </a:lnTo>
                  <a:lnTo>
                    <a:pt x="107946" y="25505"/>
                  </a:lnTo>
                  <a:lnTo>
                    <a:pt x="105045" y="30527"/>
                  </a:lnTo>
                  <a:lnTo>
                    <a:pt x="103085" y="33051"/>
                  </a:lnTo>
                  <a:lnTo>
                    <a:pt x="100931" y="35581"/>
                  </a:lnTo>
                  <a:lnTo>
                    <a:pt x="98647" y="38113"/>
                  </a:lnTo>
                  <a:lnTo>
                    <a:pt x="96277" y="40649"/>
                  </a:lnTo>
                  <a:lnTo>
                    <a:pt x="93849" y="44033"/>
                  </a:lnTo>
                  <a:lnTo>
                    <a:pt x="91383" y="47982"/>
                  </a:lnTo>
                  <a:lnTo>
                    <a:pt x="88892" y="52308"/>
                  </a:lnTo>
                  <a:lnTo>
                    <a:pt x="86383" y="56039"/>
                  </a:lnTo>
                  <a:lnTo>
                    <a:pt x="83863" y="59373"/>
                  </a:lnTo>
                  <a:lnTo>
                    <a:pt x="81336" y="62442"/>
                  </a:lnTo>
                  <a:lnTo>
                    <a:pt x="78803" y="66181"/>
                  </a:lnTo>
                  <a:lnTo>
                    <a:pt x="76267" y="70368"/>
                  </a:lnTo>
                  <a:lnTo>
                    <a:pt x="73729" y="74852"/>
                  </a:lnTo>
                  <a:lnTo>
                    <a:pt x="68649" y="84350"/>
                  </a:lnTo>
                  <a:lnTo>
                    <a:pt x="66107" y="89253"/>
                  </a:lnTo>
                  <a:lnTo>
                    <a:pt x="63566" y="93369"/>
                  </a:lnTo>
                  <a:lnTo>
                    <a:pt x="61023" y="96959"/>
                  </a:lnTo>
                  <a:lnTo>
                    <a:pt x="58481" y="100199"/>
                  </a:lnTo>
                  <a:lnTo>
                    <a:pt x="55939" y="104053"/>
                  </a:lnTo>
                  <a:lnTo>
                    <a:pt x="53396" y="108315"/>
                  </a:lnTo>
                  <a:lnTo>
                    <a:pt x="50854" y="112851"/>
                  </a:lnTo>
                  <a:lnTo>
                    <a:pt x="45768" y="122405"/>
                  </a:lnTo>
                  <a:lnTo>
                    <a:pt x="43226" y="127323"/>
                  </a:lnTo>
                  <a:lnTo>
                    <a:pt x="39835" y="132296"/>
                  </a:lnTo>
                  <a:lnTo>
                    <a:pt x="35880" y="137303"/>
                  </a:lnTo>
                  <a:lnTo>
                    <a:pt x="31548" y="142336"/>
                  </a:lnTo>
                  <a:lnTo>
                    <a:pt x="27813" y="147384"/>
                  </a:lnTo>
                  <a:lnTo>
                    <a:pt x="24475" y="152443"/>
                  </a:lnTo>
                  <a:lnTo>
                    <a:pt x="21402" y="157508"/>
                  </a:lnTo>
                  <a:lnTo>
                    <a:pt x="18506" y="161733"/>
                  </a:lnTo>
                  <a:lnTo>
                    <a:pt x="15727" y="165395"/>
                  </a:lnTo>
                  <a:lnTo>
                    <a:pt x="13028" y="168683"/>
                  </a:lnTo>
                  <a:lnTo>
                    <a:pt x="11228" y="172569"/>
                  </a:lnTo>
                  <a:lnTo>
                    <a:pt x="10028" y="176853"/>
                  </a:lnTo>
                  <a:lnTo>
                    <a:pt x="9228" y="181401"/>
                  </a:lnTo>
                  <a:lnTo>
                    <a:pt x="7847" y="185281"/>
                  </a:lnTo>
                  <a:lnTo>
                    <a:pt x="4052" y="191849"/>
                  </a:lnTo>
                  <a:lnTo>
                    <a:pt x="2702" y="195633"/>
                  </a:lnTo>
                  <a:lnTo>
                    <a:pt x="1801" y="199848"/>
                  </a:lnTo>
                  <a:lnTo>
                    <a:pt x="1201" y="204352"/>
                  </a:lnTo>
                  <a:lnTo>
                    <a:pt x="800" y="208202"/>
                  </a:lnTo>
                  <a:lnTo>
                    <a:pt x="356" y="214736"/>
                  </a:lnTo>
                  <a:lnTo>
                    <a:pt x="158" y="220463"/>
                  </a:lnTo>
                  <a:lnTo>
                    <a:pt x="0" y="2286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59"/>
            <p:cNvSpPr/>
            <p:nvPr/>
          </p:nvSpPr>
          <p:spPr>
            <a:xfrm>
              <a:off x="407077" y="5181600"/>
              <a:ext cx="190703" cy="266701"/>
            </a:xfrm>
            <a:custGeom>
              <a:avLst/>
              <a:gdLst/>
              <a:ahLst/>
              <a:cxnLst/>
              <a:rect l="0" t="0" r="0" b="0"/>
              <a:pathLst>
                <a:path w="190703" h="266701">
                  <a:moveTo>
                    <a:pt x="190702" y="0"/>
                  </a:moveTo>
                  <a:lnTo>
                    <a:pt x="186652" y="0"/>
                  </a:lnTo>
                  <a:lnTo>
                    <a:pt x="185460" y="846"/>
                  </a:lnTo>
                  <a:lnTo>
                    <a:pt x="184664" y="2258"/>
                  </a:lnTo>
                  <a:lnTo>
                    <a:pt x="184134" y="4045"/>
                  </a:lnTo>
                  <a:lnTo>
                    <a:pt x="181285" y="8289"/>
                  </a:lnTo>
                  <a:lnTo>
                    <a:pt x="177193" y="13844"/>
                  </a:lnTo>
                  <a:lnTo>
                    <a:pt x="172550" y="21958"/>
                  </a:lnTo>
                  <a:lnTo>
                    <a:pt x="167661" y="28950"/>
                  </a:lnTo>
                  <a:lnTo>
                    <a:pt x="162663" y="35727"/>
                  </a:lnTo>
                  <a:lnTo>
                    <a:pt x="160143" y="39905"/>
                  </a:lnTo>
                  <a:lnTo>
                    <a:pt x="157616" y="44383"/>
                  </a:lnTo>
                  <a:lnTo>
                    <a:pt x="152548" y="53875"/>
                  </a:lnTo>
                  <a:lnTo>
                    <a:pt x="150010" y="58776"/>
                  </a:lnTo>
                  <a:lnTo>
                    <a:pt x="146623" y="63738"/>
                  </a:lnTo>
                  <a:lnTo>
                    <a:pt x="142669" y="68738"/>
                  </a:lnTo>
                  <a:lnTo>
                    <a:pt x="138339" y="73766"/>
                  </a:lnTo>
                  <a:lnTo>
                    <a:pt x="133756" y="79657"/>
                  </a:lnTo>
                  <a:lnTo>
                    <a:pt x="129007" y="86125"/>
                  </a:lnTo>
                  <a:lnTo>
                    <a:pt x="124145" y="92977"/>
                  </a:lnTo>
                  <a:lnTo>
                    <a:pt x="120056" y="99238"/>
                  </a:lnTo>
                  <a:lnTo>
                    <a:pt x="116483" y="105106"/>
                  </a:lnTo>
                  <a:lnTo>
                    <a:pt x="113253" y="110710"/>
                  </a:lnTo>
                  <a:lnTo>
                    <a:pt x="109404" y="116987"/>
                  </a:lnTo>
                  <a:lnTo>
                    <a:pt x="100608" y="130734"/>
                  </a:lnTo>
                  <a:lnTo>
                    <a:pt x="95889" y="137109"/>
                  </a:lnTo>
                  <a:lnTo>
                    <a:pt x="91049" y="143053"/>
                  </a:lnTo>
                  <a:lnTo>
                    <a:pt x="86126" y="148709"/>
                  </a:lnTo>
                  <a:lnTo>
                    <a:pt x="81997" y="155020"/>
                  </a:lnTo>
                  <a:lnTo>
                    <a:pt x="78396" y="161766"/>
                  </a:lnTo>
                  <a:lnTo>
                    <a:pt x="75149" y="168804"/>
                  </a:lnTo>
                  <a:lnTo>
                    <a:pt x="71288" y="175189"/>
                  </a:lnTo>
                  <a:lnTo>
                    <a:pt x="67019" y="181140"/>
                  </a:lnTo>
                  <a:lnTo>
                    <a:pt x="62478" y="186800"/>
                  </a:lnTo>
                  <a:lnTo>
                    <a:pt x="57756" y="192267"/>
                  </a:lnTo>
                  <a:lnTo>
                    <a:pt x="52913" y="197605"/>
                  </a:lnTo>
                  <a:lnTo>
                    <a:pt x="40257" y="210950"/>
                  </a:lnTo>
                  <a:lnTo>
                    <a:pt x="37009" y="214293"/>
                  </a:lnTo>
                  <a:lnTo>
                    <a:pt x="31140" y="222524"/>
                  </a:lnTo>
                  <a:lnTo>
                    <a:pt x="28388" y="227089"/>
                  </a:lnTo>
                  <a:lnTo>
                    <a:pt x="25706" y="231826"/>
                  </a:lnTo>
                  <a:lnTo>
                    <a:pt x="20465" y="241605"/>
                  </a:lnTo>
                  <a:lnTo>
                    <a:pt x="17882" y="244890"/>
                  </a:lnTo>
                  <a:lnTo>
                    <a:pt x="15311" y="247080"/>
                  </a:lnTo>
                  <a:lnTo>
                    <a:pt x="12750" y="248540"/>
                  </a:lnTo>
                  <a:lnTo>
                    <a:pt x="11043" y="250360"/>
                  </a:lnTo>
                  <a:lnTo>
                    <a:pt x="9905" y="252420"/>
                  </a:lnTo>
                  <a:lnTo>
                    <a:pt x="9146" y="254640"/>
                  </a:lnTo>
                  <a:lnTo>
                    <a:pt x="7792" y="256120"/>
                  </a:lnTo>
                  <a:lnTo>
                    <a:pt x="6043" y="257107"/>
                  </a:lnTo>
                  <a:lnTo>
                    <a:pt x="4028" y="257765"/>
                  </a:lnTo>
                  <a:lnTo>
                    <a:pt x="2686" y="259050"/>
                  </a:lnTo>
                  <a:lnTo>
                    <a:pt x="1791" y="260753"/>
                  </a:lnTo>
                  <a:lnTo>
                    <a:pt x="0" y="2667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0"/>
            <p:cNvSpPr/>
            <p:nvPr/>
          </p:nvSpPr>
          <p:spPr>
            <a:xfrm>
              <a:off x="239260" y="5303520"/>
              <a:ext cx="274611" cy="7621"/>
            </a:xfrm>
            <a:custGeom>
              <a:avLst/>
              <a:gdLst/>
              <a:ahLst/>
              <a:cxnLst/>
              <a:rect l="0" t="0" r="0" b="0"/>
              <a:pathLst>
                <a:path w="274611" h="7621">
                  <a:moveTo>
                    <a:pt x="0" y="0"/>
                  </a:moveTo>
                  <a:lnTo>
                    <a:pt x="118514" y="0"/>
                  </a:lnTo>
                  <a:lnTo>
                    <a:pt x="128168" y="847"/>
                  </a:lnTo>
                  <a:lnTo>
                    <a:pt x="137994" y="2258"/>
                  </a:lnTo>
                  <a:lnTo>
                    <a:pt x="147935" y="4045"/>
                  </a:lnTo>
                  <a:lnTo>
                    <a:pt x="157105" y="5237"/>
                  </a:lnTo>
                  <a:lnTo>
                    <a:pt x="165761" y="6031"/>
                  </a:lnTo>
                  <a:lnTo>
                    <a:pt x="174075" y="6561"/>
                  </a:lnTo>
                  <a:lnTo>
                    <a:pt x="190092" y="7149"/>
                  </a:lnTo>
                  <a:lnTo>
                    <a:pt x="221093" y="7527"/>
                  </a:lnTo>
                  <a:lnTo>
                    <a:pt x="274610" y="7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1"/>
            <p:cNvSpPr/>
            <p:nvPr/>
          </p:nvSpPr>
          <p:spPr>
            <a:xfrm>
              <a:off x="193492" y="5394961"/>
              <a:ext cx="274611" cy="15240"/>
            </a:xfrm>
            <a:custGeom>
              <a:avLst/>
              <a:gdLst/>
              <a:ahLst/>
              <a:cxnLst/>
              <a:rect l="0" t="0" r="0" b="0"/>
              <a:pathLst>
                <a:path w="274611" h="15240">
                  <a:moveTo>
                    <a:pt x="0" y="0"/>
                  </a:moveTo>
                  <a:lnTo>
                    <a:pt x="47512" y="0"/>
                  </a:lnTo>
                  <a:lnTo>
                    <a:pt x="54558" y="846"/>
                  </a:lnTo>
                  <a:lnTo>
                    <a:pt x="61799" y="2257"/>
                  </a:lnTo>
                  <a:lnTo>
                    <a:pt x="69169" y="4045"/>
                  </a:lnTo>
                  <a:lnTo>
                    <a:pt x="76624" y="5237"/>
                  </a:lnTo>
                  <a:lnTo>
                    <a:pt x="84138" y="6031"/>
                  </a:lnTo>
                  <a:lnTo>
                    <a:pt x="91689" y="6560"/>
                  </a:lnTo>
                  <a:lnTo>
                    <a:pt x="100114" y="7760"/>
                  </a:lnTo>
                  <a:lnTo>
                    <a:pt x="109121" y="9407"/>
                  </a:lnTo>
                  <a:lnTo>
                    <a:pt x="118515" y="11351"/>
                  </a:lnTo>
                  <a:lnTo>
                    <a:pt x="127321" y="12647"/>
                  </a:lnTo>
                  <a:lnTo>
                    <a:pt x="135734" y="13511"/>
                  </a:lnTo>
                  <a:lnTo>
                    <a:pt x="143886" y="14088"/>
                  </a:lnTo>
                  <a:lnTo>
                    <a:pt x="151863" y="14472"/>
                  </a:lnTo>
                  <a:lnTo>
                    <a:pt x="167507" y="14898"/>
                  </a:lnTo>
                  <a:lnTo>
                    <a:pt x="228829" y="15227"/>
                  </a:lnTo>
                  <a:lnTo>
                    <a:pt x="274610" y="1523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2"/>
            <p:cNvSpPr/>
            <p:nvPr/>
          </p:nvSpPr>
          <p:spPr>
            <a:xfrm>
              <a:off x="666432" y="5196840"/>
              <a:ext cx="106794" cy="289561"/>
            </a:xfrm>
            <a:custGeom>
              <a:avLst/>
              <a:gdLst/>
              <a:ahLst/>
              <a:cxnLst/>
              <a:rect l="0" t="0" r="0" b="0"/>
              <a:pathLst>
                <a:path w="106794" h="289561">
                  <a:moveTo>
                    <a:pt x="106793" y="0"/>
                  </a:moveTo>
                  <a:lnTo>
                    <a:pt x="106793" y="11573"/>
                  </a:lnTo>
                  <a:lnTo>
                    <a:pt x="105945" y="13642"/>
                  </a:lnTo>
                  <a:lnTo>
                    <a:pt x="102743" y="18199"/>
                  </a:lnTo>
                  <a:lnTo>
                    <a:pt x="100755" y="23046"/>
                  </a:lnTo>
                  <a:lnTo>
                    <a:pt x="99024" y="28870"/>
                  </a:lnTo>
                  <a:lnTo>
                    <a:pt x="97376" y="32793"/>
                  </a:lnTo>
                  <a:lnTo>
                    <a:pt x="95429" y="37102"/>
                  </a:lnTo>
                  <a:lnTo>
                    <a:pt x="93284" y="40821"/>
                  </a:lnTo>
                  <a:lnTo>
                    <a:pt x="91006" y="44148"/>
                  </a:lnTo>
                  <a:lnTo>
                    <a:pt x="88640" y="47212"/>
                  </a:lnTo>
                  <a:lnTo>
                    <a:pt x="86215" y="50948"/>
                  </a:lnTo>
                  <a:lnTo>
                    <a:pt x="83751" y="55132"/>
                  </a:lnTo>
                  <a:lnTo>
                    <a:pt x="81261" y="59615"/>
                  </a:lnTo>
                  <a:lnTo>
                    <a:pt x="76234" y="69111"/>
                  </a:lnTo>
                  <a:lnTo>
                    <a:pt x="73706" y="74014"/>
                  </a:lnTo>
                  <a:lnTo>
                    <a:pt x="71174" y="79823"/>
                  </a:lnTo>
                  <a:lnTo>
                    <a:pt x="68639" y="86236"/>
                  </a:lnTo>
                  <a:lnTo>
                    <a:pt x="66100" y="93050"/>
                  </a:lnTo>
                  <a:lnTo>
                    <a:pt x="63561" y="99287"/>
                  </a:lnTo>
                  <a:lnTo>
                    <a:pt x="61020" y="105138"/>
                  </a:lnTo>
                  <a:lnTo>
                    <a:pt x="55937" y="116155"/>
                  </a:lnTo>
                  <a:lnTo>
                    <a:pt x="50853" y="126696"/>
                  </a:lnTo>
                  <a:lnTo>
                    <a:pt x="47462" y="132724"/>
                  </a:lnTo>
                  <a:lnTo>
                    <a:pt x="43507" y="139283"/>
                  </a:lnTo>
                  <a:lnTo>
                    <a:pt x="39175" y="146195"/>
                  </a:lnTo>
                  <a:lnTo>
                    <a:pt x="35440" y="152497"/>
                  </a:lnTo>
                  <a:lnTo>
                    <a:pt x="32102" y="158391"/>
                  </a:lnTo>
                  <a:lnTo>
                    <a:pt x="29029" y="164014"/>
                  </a:lnTo>
                  <a:lnTo>
                    <a:pt x="26133" y="170303"/>
                  </a:lnTo>
                  <a:lnTo>
                    <a:pt x="23355" y="177035"/>
                  </a:lnTo>
                  <a:lnTo>
                    <a:pt x="20655" y="184064"/>
                  </a:lnTo>
                  <a:lnTo>
                    <a:pt x="18856" y="190443"/>
                  </a:lnTo>
                  <a:lnTo>
                    <a:pt x="17656" y="196388"/>
                  </a:lnTo>
                  <a:lnTo>
                    <a:pt x="16856" y="202046"/>
                  </a:lnTo>
                  <a:lnTo>
                    <a:pt x="15475" y="208357"/>
                  </a:lnTo>
                  <a:lnTo>
                    <a:pt x="13706" y="215105"/>
                  </a:lnTo>
                  <a:lnTo>
                    <a:pt x="11680" y="222143"/>
                  </a:lnTo>
                  <a:lnTo>
                    <a:pt x="10329" y="228529"/>
                  </a:lnTo>
                  <a:lnTo>
                    <a:pt x="9429" y="234479"/>
                  </a:lnTo>
                  <a:lnTo>
                    <a:pt x="8828" y="240139"/>
                  </a:lnTo>
                  <a:lnTo>
                    <a:pt x="7580" y="245606"/>
                  </a:lnTo>
                  <a:lnTo>
                    <a:pt x="5901" y="250944"/>
                  </a:lnTo>
                  <a:lnTo>
                    <a:pt x="3934" y="256196"/>
                  </a:lnTo>
                  <a:lnTo>
                    <a:pt x="1748" y="264289"/>
                  </a:lnTo>
                  <a:lnTo>
                    <a:pt x="777" y="270708"/>
                  </a:lnTo>
                  <a:lnTo>
                    <a:pt x="230" y="279083"/>
                  </a:lnTo>
                  <a:lnTo>
                    <a:pt x="0" y="2895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3"/>
            <p:cNvSpPr/>
            <p:nvPr/>
          </p:nvSpPr>
          <p:spPr>
            <a:xfrm>
              <a:off x="590151" y="5341620"/>
              <a:ext cx="129678" cy="30481"/>
            </a:xfrm>
            <a:custGeom>
              <a:avLst/>
              <a:gdLst/>
              <a:ahLst/>
              <a:cxnLst/>
              <a:rect l="0" t="0" r="0" b="0"/>
              <a:pathLst>
                <a:path w="129678" h="30481">
                  <a:moveTo>
                    <a:pt x="0" y="0"/>
                  </a:moveTo>
                  <a:lnTo>
                    <a:pt x="4049" y="0"/>
                  </a:lnTo>
                  <a:lnTo>
                    <a:pt x="6090" y="847"/>
                  </a:lnTo>
                  <a:lnTo>
                    <a:pt x="8298" y="2257"/>
                  </a:lnTo>
                  <a:lnTo>
                    <a:pt x="10617" y="4045"/>
                  </a:lnTo>
                  <a:lnTo>
                    <a:pt x="13859" y="5237"/>
                  </a:lnTo>
                  <a:lnTo>
                    <a:pt x="17714" y="6031"/>
                  </a:lnTo>
                  <a:lnTo>
                    <a:pt x="21980" y="6561"/>
                  </a:lnTo>
                  <a:lnTo>
                    <a:pt x="26520" y="6914"/>
                  </a:lnTo>
                  <a:lnTo>
                    <a:pt x="31241" y="7149"/>
                  </a:lnTo>
                  <a:lnTo>
                    <a:pt x="36083" y="7306"/>
                  </a:lnTo>
                  <a:lnTo>
                    <a:pt x="41854" y="8257"/>
                  </a:lnTo>
                  <a:lnTo>
                    <a:pt x="48245" y="9738"/>
                  </a:lnTo>
                  <a:lnTo>
                    <a:pt x="55047" y="11572"/>
                  </a:lnTo>
                  <a:lnTo>
                    <a:pt x="69386" y="15867"/>
                  </a:lnTo>
                  <a:lnTo>
                    <a:pt x="76770" y="18199"/>
                  </a:lnTo>
                  <a:lnTo>
                    <a:pt x="85082" y="19752"/>
                  </a:lnTo>
                  <a:lnTo>
                    <a:pt x="94014" y="20788"/>
                  </a:lnTo>
                  <a:lnTo>
                    <a:pt x="103359" y="21479"/>
                  </a:lnTo>
                  <a:lnTo>
                    <a:pt x="110437" y="22786"/>
                  </a:lnTo>
                  <a:lnTo>
                    <a:pt x="116003" y="24504"/>
                  </a:lnTo>
                  <a:lnTo>
                    <a:pt x="129677" y="3048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4"/>
            <p:cNvSpPr/>
            <p:nvPr/>
          </p:nvSpPr>
          <p:spPr>
            <a:xfrm>
              <a:off x="758740" y="5364480"/>
              <a:ext cx="151791" cy="114169"/>
            </a:xfrm>
            <a:custGeom>
              <a:avLst/>
              <a:gdLst/>
              <a:ahLst/>
              <a:cxnLst/>
              <a:rect l="0" t="0" r="0" b="0"/>
              <a:pathLst>
                <a:path w="151791" h="114169">
                  <a:moveTo>
                    <a:pt x="90765" y="0"/>
                  </a:moveTo>
                  <a:lnTo>
                    <a:pt x="39547" y="0"/>
                  </a:lnTo>
                  <a:lnTo>
                    <a:pt x="35430" y="846"/>
                  </a:lnTo>
                  <a:lnTo>
                    <a:pt x="31839" y="2257"/>
                  </a:lnTo>
                  <a:lnTo>
                    <a:pt x="28597" y="4045"/>
                  </a:lnTo>
                  <a:lnTo>
                    <a:pt x="25588" y="5237"/>
                  </a:lnTo>
                  <a:lnTo>
                    <a:pt x="22734" y="6031"/>
                  </a:lnTo>
                  <a:lnTo>
                    <a:pt x="19985" y="6561"/>
                  </a:lnTo>
                  <a:lnTo>
                    <a:pt x="16456" y="6914"/>
                  </a:lnTo>
                  <a:lnTo>
                    <a:pt x="12409" y="7149"/>
                  </a:lnTo>
                  <a:lnTo>
                    <a:pt x="8015" y="7306"/>
                  </a:lnTo>
                  <a:lnTo>
                    <a:pt x="5086" y="8257"/>
                  </a:lnTo>
                  <a:lnTo>
                    <a:pt x="3134" y="9738"/>
                  </a:lnTo>
                  <a:lnTo>
                    <a:pt x="0" y="14153"/>
                  </a:lnTo>
                  <a:lnTo>
                    <a:pt x="590" y="15362"/>
                  </a:lnTo>
                  <a:lnTo>
                    <a:pt x="1832" y="17015"/>
                  </a:lnTo>
                  <a:lnTo>
                    <a:pt x="3506" y="18963"/>
                  </a:lnTo>
                  <a:lnTo>
                    <a:pt x="5471" y="21109"/>
                  </a:lnTo>
                  <a:lnTo>
                    <a:pt x="9913" y="25750"/>
                  </a:lnTo>
                  <a:lnTo>
                    <a:pt x="13980" y="28173"/>
                  </a:lnTo>
                  <a:lnTo>
                    <a:pt x="19233" y="30636"/>
                  </a:lnTo>
                  <a:lnTo>
                    <a:pt x="25279" y="33124"/>
                  </a:lnTo>
                  <a:lnTo>
                    <a:pt x="30156" y="34783"/>
                  </a:lnTo>
                  <a:lnTo>
                    <a:pt x="34255" y="35888"/>
                  </a:lnTo>
                  <a:lnTo>
                    <a:pt x="37836" y="36626"/>
                  </a:lnTo>
                  <a:lnTo>
                    <a:pt x="41918" y="37963"/>
                  </a:lnTo>
                  <a:lnTo>
                    <a:pt x="46334" y="39702"/>
                  </a:lnTo>
                  <a:lnTo>
                    <a:pt x="50974" y="41708"/>
                  </a:lnTo>
                  <a:lnTo>
                    <a:pt x="54914" y="43045"/>
                  </a:lnTo>
                  <a:lnTo>
                    <a:pt x="58389" y="43937"/>
                  </a:lnTo>
                  <a:lnTo>
                    <a:pt x="61553" y="44531"/>
                  </a:lnTo>
                  <a:lnTo>
                    <a:pt x="63663" y="45775"/>
                  </a:lnTo>
                  <a:lnTo>
                    <a:pt x="65069" y="47449"/>
                  </a:lnTo>
                  <a:lnTo>
                    <a:pt x="66006" y="49412"/>
                  </a:lnTo>
                  <a:lnTo>
                    <a:pt x="67478" y="50722"/>
                  </a:lnTo>
                  <a:lnTo>
                    <a:pt x="69308" y="51594"/>
                  </a:lnTo>
                  <a:lnTo>
                    <a:pt x="71375" y="52176"/>
                  </a:lnTo>
                  <a:lnTo>
                    <a:pt x="71906" y="52564"/>
                  </a:lnTo>
                  <a:lnTo>
                    <a:pt x="71411" y="52823"/>
                  </a:lnTo>
                  <a:lnTo>
                    <a:pt x="67498" y="53272"/>
                  </a:lnTo>
                  <a:lnTo>
                    <a:pt x="57325" y="53331"/>
                  </a:lnTo>
                  <a:lnTo>
                    <a:pt x="54063" y="54180"/>
                  </a:lnTo>
                  <a:lnTo>
                    <a:pt x="50194" y="55594"/>
                  </a:lnTo>
                  <a:lnTo>
                    <a:pt x="45919" y="57382"/>
                  </a:lnTo>
                  <a:lnTo>
                    <a:pt x="41374" y="58575"/>
                  </a:lnTo>
                  <a:lnTo>
                    <a:pt x="36648" y="59370"/>
                  </a:lnTo>
                  <a:lnTo>
                    <a:pt x="31803" y="59900"/>
                  </a:lnTo>
                  <a:lnTo>
                    <a:pt x="27725" y="61100"/>
                  </a:lnTo>
                  <a:lnTo>
                    <a:pt x="24159" y="62747"/>
                  </a:lnTo>
                  <a:lnTo>
                    <a:pt x="20934" y="64692"/>
                  </a:lnTo>
                  <a:lnTo>
                    <a:pt x="17937" y="66834"/>
                  </a:lnTo>
                  <a:lnTo>
                    <a:pt x="15091" y="69110"/>
                  </a:lnTo>
                  <a:lnTo>
                    <a:pt x="12346" y="71473"/>
                  </a:lnTo>
                  <a:lnTo>
                    <a:pt x="9669" y="73049"/>
                  </a:lnTo>
                  <a:lnTo>
                    <a:pt x="7036" y="74099"/>
                  </a:lnTo>
                  <a:lnTo>
                    <a:pt x="4434" y="74799"/>
                  </a:lnTo>
                  <a:lnTo>
                    <a:pt x="2698" y="76113"/>
                  </a:lnTo>
                  <a:lnTo>
                    <a:pt x="1542" y="77835"/>
                  </a:lnTo>
                  <a:lnTo>
                    <a:pt x="771" y="79830"/>
                  </a:lnTo>
                  <a:lnTo>
                    <a:pt x="1104" y="82007"/>
                  </a:lnTo>
                  <a:lnTo>
                    <a:pt x="2174" y="84304"/>
                  </a:lnTo>
                  <a:lnTo>
                    <a:pt x="3735" y="86683"/>
                  </a:lnTo>
                  <a:lnTo>
                    <a:pt x="5623" y="89115"/>
                  </a:lnTo>
                  <a:lnTo>
                    <a:pt x="7729" y="91583"/>
                  </a:lnTo>
                  <a:lnTo>
                    <a:pt x="9981" y="94076"/>
                  </a:lnTo>
                  <a:lnTo>
                    <a:pt x="13177" y="96584"/>
                  </a:lnTo>
                  <a:lnTo>
                    <a:pt x="17004" y="99103"/>
                  </a:lnTo>
                  <a:lnTo>
                    <a:pt x="21249" y="101628"/>
                  </a:lnTo>
                  <a:lnTo>
                    <a:pt x="25775" y="104159"/>
                  </a:lnTo>
                  <a:lnTo>
                    <a:pt x="35324" y="109229"/>
                  </a:lnTo>
                  <a:lnTo>
                    <a:pt x="40243" y="110919"/>
                  </a:lnTo>
                  <a:lnTo>
                    <a:pt x="45218" y="112046"/>
                  </a:lnTo>
                  <a:lnTo>
                    <a:pt x="50229" y="112797"/>
                  </a:lnTo>
                  <a:lnTo>
                    <a:pt x="55266" y="113298"/>
                  </a:lnTo>
                  <a:lnTo>
                    <a:pt x="60319" y="113632"/>
                  </a:lnTo>
                  <a:lnTo>
                    <a:pt x="65382" y="113855"/>
                  </a:lnTo>
                  <a:lnTo>
                    <a:pt x="77789" y="114102"/>
                  </a:lnTo>
                  <a:lnTo>
                    <a:pt x="84657" y="114168"/>
                  </a:lnTo>
                  <a:lnTo>
                    <a:pt x="90931" y="113365"/>
                  </a:lnTo>
                  <a:lnTo>
                    <a:pt x="96809" y="111984"/>
                  </a:lnTo>
                  <a:lnTo>
                    <a:pt x="102422" y="110216"/>
                  </a:lnTo>
                  <a:lnTo>
                    <a:pt x="107012" y="109037"/>
                  </a:lnTo>
                  <a:lnTo>
                    <a:pt x="110919" y="108252"/>
                  </a:lnTo>
                  <a:lnTo>
                    <a:pt x="114372" y="107727"/>
                  </a:lnTo>
                  <a:lnTo>
                    <a:pt x="118369" y="106532"/>
                  </a:lnTo>
                  <a:lnTo>
                    <a:pt x="122729" y="104888"/>
                  </a:lnTo>
                  <a:lnTo>
                    <a:pt x="127330" y="102946"/>
                  </a:lnTo>
                  <a:lnTo>
                    <a:pt x="131246" y="100803"/>
                  </a:lnTo>
                  <a:lnTo>
                    <a:pt x="134704" y="98529"/>
                  </a:lnTo>
                  <a:lnTo>
                    <a:pt x="142293" y="92840"/>
                  </a:lnTo>
                  <a:lnTo>
                    <a:pt x="145592" y="92063"/>
                  </a:lnTo>
                  <a:lnTo>
                    <a:pt x="151790" y="914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5"/>
            <p:cNvSpPr/>
            <p:nvPr/>
          </p:nvSpPr>
          <p:spPr>
            <a:xfrm>
              <a:off x="918158" y="5402687"/>
              <a:ext cx="114421" cy="113841"/>
            </a:xfrm>
            <a:custGeom>
              <a:avLst/>
              <a:gdLst/>
              <a:ahLst/>
              <a:cxnLst/>
              <a:rect l="0" t="0" r="0" b="0"/>
              <a:pathLst>
                <a:path w="114421" h="113841">
                  <a:moveTo>
                    <a:pt x="0" y="30373"/>
                  </a:moveTo>
                  <a:lnTo>
                    <a:pt x="0" y="34418"/>
                  </a:lnTo>
                  <a:lnTo>
                    <a:pt x="848" y="36457"/>
                  </a:lnTo>
                  <a:lnTo>
                    <a:pt x="2260" y="38662"/>
                  </a:lnTo>
                  <a:lnTo>
                    <a:pt x="4049" y="40979"/>
                  </a:lnTo>
                  <a:lnTo>
                    <a:pt x="5242" y="43370"/>
                  </a:lnTo>
                  <a:lnTo>
                    <a:pt x="6038" y="45811"/>
                  </a:lnTo>
                  <a:lnTo>
                    <a:pt x="6568" y="48285"/>
                  </a:lnTo>
                  <a:lnTo>
                    <a:pt x="7769" y="50781"/>
                  </a:lnTo>
                  <a:lnTo>
                    <a:pt x="9417" y="53292"/>
                  </a:lnTo>
                  <a:lnTo>
                    <a:pt x="11363" y="55812"/>
                  </a:lnTo>
                  <a:lnTo>
                    <a:pt x="12661" y="58339"/>
                  </a:lnTo>
                  <a:lnTo>
                    <a:pt x="13526" y="60871"/>
                  </a:lnTo>
                  <a:lnTo>
                    <a:pt x="14103" y="63405"/>
                  </a:lnTo>
                  <a:lnTo>
                    <a:pt x="14487" y="66788"/>
                  </a:lnTo>
                  <a:lnTo>
                    <a:pt x="14743" y="70736"/>
                  </a:lnTo>
                  <a:lnTo>
                    <a:pt x="15028" y="78792"/>
                  </a:lnTo>
                  <a:lnTo>
                    <a:pt x="15155" y="85195"/>
                  </a:lnTo>
                  <a:lnTo>
                    <a:pt x="16036" y="88088"/>
                  </a:lnTo>
                  <a:lnTo>
                    <a:pt x="17471" y="90863"/>
                  </a:lnTo>
                  <a:lnTo>
                    <a:pt x="19275" y="93560"/>
                  </a:lnTo>
                  <a:lnTo>
                    <a:pt x="21326" y="96204"/>
                  </a:lnTo>
                  <a:lnTo>
                    <a:pt x="23540" y="98814"/>
                  </a:lnTo>
                  <a:lnTo>
                    <a:pt x="29135" y="105041"/>
                  </a:lnTo>
                  <a:lnTo>
                    <a:pt x="29594" y="106398"/>
                  </a:lnTo>
                  <a:lnTo>
                    <a:pt x="29900" y="108150"/>
                  </a:lnTo>
                  <a:lnTo>
                    <a:pt x="30104" y="110164"/>
                  </a:lnTo>
                  <a:lnTo>
                    <a:pt x="31088" y="111507"/>
                  </a:lnTo>
                  <a:lnTo>
                    <a:pt x="32591" y="112403"/>
                  </a:lnTo>
                  <a:lnTo>
                    <a:pt x="37044" y="113840"/>
                  </a:lnTo>
                  <a:lnTo>
                    <a:pt x="37409" y="113111"/>
                  </a:lnTo>
                  <a:lnTo>
                    <a:pt x="37816" y="110043"/>
                  </a:lnTo>
                  <a:lnTo>
                    <a:pt x="37924" y="108040"/>
                  </a:lnTo>
                  <a:lnTo>
                    <a:pt x="38044" y="103556"/>
                  </a:lnTo>
                  <a:lnTo>
                    <a:pt x="38132" y="84706"/>
                  </a:lnTo>
                  <a:lnTo>
                    <a:pt x="38982" y="80142"/>
                  </a:lnTo>
                  <a:lnTo>
                    <a:pt x="40397" y="75406"/>
                  </a:lnTo>
                  <a:lnTo>
                    <a:pt x="42187" y="70555"/>
                  </a:lnTo>
                  <a:lnTo>
                    <a:pt x="43381" y="66474"/>
                  </a:lnTo>
                  <a:lnTo>
                    <a:pt x="44177" y="62908"/>
                  </a:lnTo>
                  <a:lnTo>
                    <a:pt x="44707" y="59682"/>
                  </a:lnTo>
                  <a:lnTo>
                    <a:pt x="45061" y="55840"/>
                  </a:lnTo>
                  <a:lnTo>
                    <a:pt x="45296" y="51584"/>
                  </a:lnTo>
                  <a:lnTo>
                    <a:pt x="45559" y="43186"/>
                  </a:lnTo>
                  <a:lnTo>
                    <a:pt x="45706" y="32852"/>
                  </a:lnTo>
                  <a:lnTo>
                    <a:pt x="45741" y="24138"/>
                  </a:lnTo>
                  <a:lnTo>
                    <a:pt x="46597" y="20289"/>
                  </a:lnTo>
                  <a:lnTo>
                    <a:pt x="48016" y="16877"/>
                  </a:lnTo>
                  <a:lnTo>
                    <a:pt x="52333" y="9362"/>
                  </a:lnTo>
                  <a:lnTo>
                    <a:pt x="55184" y="6077"/>
                  </a:lnTo>
                  <a:lnTo>
                    <a:pt x="59870" y="1114"/>
                  </a:lnTo>
                  <a:lnTo>
                    <a:pt x="61950" y="708"/>
                  </a:lnTo>
                  <a:lnTo>
                    <a:pt x="65032" y="436"/>
                  </a:lnTo>
                  <a:lnTo>
                    <a:pt x="72128" y="134"/>
                  </a:lnTo>
                  <a:lnTo>
                    <a:pt x="78108" y="0"/>
                  </a:lnTo>
                  <a:lnTo>
                    <a:pt x="80889" y="811"/>
                  </a:lnTo>
                  <a:lnTo>
                    <a:pt x="83590" y="2199"/>
                  </a:lnTo>
                  <a:lnTo>
                    <a:pt x="86239" y="3970"/>
                  </a:lnTo>
                  <a:lnTo>
                    <a:pt x="89700" y="5151"/>
                  </a:lnTo>
                  <a:lnTo>
                    <a:pt x="93702" y="5938"/>
                  </a:lnTo>
                  <a:lnTo>
                    <a:pt x="98066" y="6463"/>
                  </a:lnTo>
                  <a:lnTo>
                    <a:pt x="101822" y="6813"/>
                  </a:lnTo>
                  <a:lnTo>
                    <a:pt x="105174" y="7046"/>
                  </a:lnTo>
                  <a:lnTo>
                    <a:pt x="114420" y="75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6"/>
            <p:cNvSpPr/>
            <p:nvPr/>
          </p:nvSpPr>
          <p:spPr>
            <a:xfrm>
              <a:off x="1116487" y="5411431"/>
              <a:ext cx="297495" cy="105450"/>
            </a:xfrm>
            <a:custGeom>
              <a:avLst/>
              <a:gdLst/>
              <a:ahLst/>
              <a:cxnLst/>
              <a:rect l="0" t="0" r="0" b="0"/>
              <a:pathLst>
                <a:path w="297495" h="105450">
                  <a:moveTo>
                    <a:pt x="0" y="6389"/>
                  </a:moveTo>
                  <a:lnTo>
                    <a:pt x="0" y="1999"/>
                  </a:lnTo>
                  <a:lnTo>
                    <a:pt x="0" y="5644"/>
                  </a:lnTo>
                  <a:lnTo>
                    <a:pt x="848" y="5893"/>
                  </a:lnTo>
                  <a:lnTo>
                    <a:pt x="8298" y="6291"/>
                  </a:lnTo>
                  <a:lnTo>
                    <a:pt x="10618" y="6324"/>
                  </a:lnTo>
                  <a:lnTo>
                    <a:pt x="13011" y="7193"/>
                  </a:lnTo>
                  <a:lnTo>
                    <a:pt x="17931" y="10416"/>
                  </a:lnTo>
                  <a:lnTo>
                    <a:pt x="19582" y="12460"/>
                  </a:lnTo>
                  <a:lnTo>
                    <a:pt x="20683" y="14670"/>
                  </a:lnTo>
                  <a:lnTo>
                    <a:pt x="21417" y="16990"/>
                  </a:lnTo>
                  <a:lnTo>
                    <a:pt x="22754" y="20229"/>
                  </a:lnTo>
                  <a:lnTo>
                    <a:pt x="24492" y="24083"/>
                  </a:lnTo>
                  <a:lnTo>
                    <a:pt x="26499" y="28345"/>
                  </a:lnTo>
                  <a:lnTo>
                    <a:pt x="27837" y="32033"/>
                  </a:lnTo>
                  <a:lnTo>
                    <a:pt x="28729" y="35338"/>
                  </a:lnTo>
                  <a:lnTo>
                    <a:pt x="29323" y="38389"/>
                  </a:lnTo>
                  <a:lnTo>
                    <a:pt x="29720" y="42116"/>
                  </a:lnTo>
                  <a:lnTo>
                    <a:pt x="29984" y="46293"/>
                  </a:lnTo>
                  <a:lnTo>
                    <a:pt x="30160" y="50772"/>
                  </a:lnTo>
                  <a:lnTo>
                    <a:pt x="29430" y="55451"/>
                  </a:lnTo>
                  <a:lnTo>
                    <a:pt x="28096" y="60264"/>
                  </a:lnTo>
                  <a:lnTo>
                    <a:pt x="26359" y="65166"/>
                  </a:lnTo>
                  <a:lnTo>
                    <a:pt x="25201" y="69280"/>
                  </a:lnTo>
                  <a:lnTo>
                    <a:pt x="24429" y="72870"/>
                  </a:lnTo>
                  <a:lnTo>
                    <a:pt x="23914" y="76110"/>
                  </a:lnTo>
                  <a:lnTo>
                    <a:pt x="22723" y="79116"/>
                  </a:lnTo>
                  <a:lnTo>
                    <a:pt x="21082" y="81967"/>
                  </a:lnTo>
                  <a:lnTo>
                    <a:pt x="19140" y="84714"/>
                  </a:lnTo>
                  <a:lnTo>
                    <a:pt x="16998" y="87393"/>
                  </a:lnTo>
                  <a:lnTo>
                    <a:pt x="14722" y="90025"/>
                  </a:lnTo>
                  <a:lnTo>
                    <a:pt x="12358" y="92626"/>
                  </a:lnTo>
                  <a:lnTo>
                    <a:pt x="10781" y="95207"/>
                  </a:lnTo>
                  <a:lnTo>
                    <a:pt x="9730" y="97775"/>
                  </a:lnTo>
                  <a:lnTo>
                    <a:pt x="7665" y="105316"/>
                  </a:lnTo>
                  <a:lnTo>
                    <a:pt x="7633" y="97143"/>
                  </a:lnTo>
                  <a:lnTo>
                    <a:pt x="7629" y="83489"/>
                  </a:lnTo>
                  <a:lnTo>
                    <a:pt x="8477" y="78956"/>
                  </a:lnTo>
                  <a:lnTo>
                    <a:pt x="9889" y="74240"/>
                  </a:lnTo>
                  <a:lnTo>
                    <a:pt x="11678" y="69403"/>
                  </a:lnTo>
                  <a:lnTo>
                    <a:pt x="14566" y="64485"/>
                  </a:lnTo>
                  <a:lnTo>
                    <a:pt x="18187" y="59513"/>
                  </a:lnTo>
                  <a:lnTo>
                    <a:pt x="22295" y="54505"/>
                  </a:lnTo>
                  <a:lnTo>
                    <a:pt x="25882" y="49473"/>
                  </a:lnTo>
                  <a:lnTo>
                    <a:pt x="29121" y="44425"/>
                  </a:lnTo>
                  <a:lnTo>
                    <a:pt x="32127" y="39367"/>
                  </a:lnTo>
                  <a:lnTo>
                    <a:pt x="35827" y="34301"/>
                  </a:lnTo>
                  <a:lnTo>
                    <a:pt x="39988" y="29230"/>
                  </a:lnTo>
                  <a:lnTo>
                    <a:pt x="48285" y="19928"/>
                  </a:lnTo>
                  <a:lnTo>
                    <a:pt x="54797" y="12971"/>
                  </a:lnTo>
                  <a:lnTo>
                    <a:pt x="58568" y="10777"/>
                  </a:lnTo>
                  <a:lnTo>
                    <a:pt x="67279" y="8339"/>
                  </a:lnTo>
                  <a:lnTo>
                    <a:pt x="71127" y="6843"/>
                  </a:lnTo>
                  <a:lnTo>
                    <a:pt x="74540" y="4998"/>
                  </a:lnTo>
                  <a:lnTo>
                    <a:pt x="77663" y="2922"/>
                  </a:lnTo>
                  <a:lnTo>
                    <a:pt x="85653" y="615"/>
                  </a:lnTo>
                  <a:lnTo>
                    <a:pt x="90157" y="0"/>
                  </a:lnTo>
                  <a:lnTo>
                    <a:pt x="94007" y="436"/>
                  </a:lnTo>
                  <a:lnTo>
                    <a:pt x="97422" y="1574"/>
                  </a:lnTo>
                  <a:lnTo>
                    <a:pt x="103476" y="4249"/>
                  </a:lnTo>
                  <a:lnTo>
                    <a:pt x="108992" y="5438"/>
                  </a:lnTo>
                  <a:lnTo>
                    <a:pt x="114268" y="8225"/>
                  </a:lnTo>
                  <a:lnTo>
                    <a:pt x="116862" y="10153"/>
                  </a:lnTo>
                  <a:lnTo>
                    <a:pt x="119438" y="12285"/>
                  </a:lnTo>
                  <a:lnTo>
                    <a:pt x="122004" y="14553"/>
                  </a:lnTo>
                  <a:lnTo>
                    <a:pt x="124561" y="16912"/>
                  </a:lnTo>
                  <a:lnTo>
                    <a:pt x="126267" y="20178"/>
                  </a:lnTo>
                  <a:lnTo>
                    <a:pt x="127403" y="24048"/>
                  </a:lnTo>
                  <a:lnTo>
                    <a:pt x="128162" y="28322"/>
                  </a:lnTo>
                  <a:lnTo>
                    <a:pt x="128667" y="32018"/>
                  </a:lnTo>
                  <a:lnTo>
                    <a:pt x="129004" y="35328"/>
                  </a:lnTo>
                  <a:lnTo>
                    <a:pt x="129228" y="38382"/>
                  </a:lnTo>
                  <a:lnTo>
                    <a:pt x="129378" y="42111"/>
                  </a:lnTo>
                  <a:lnTo>
                    <a:pt x="129588" y="54603"/>
                  </a:lnTo>
                  <a:lnTo>
                    <a:pt x="129638" y="61120"/>
                  </a:lnTo>
                  <a:lnTo>
                    <a:pt x="128804" y="63196"/>
                  </a:lnTo>
                  <a:lnTo>
                    <a:pt x="127400" y="64581"/>
                  </a:lnTo>
                  <a:lnTo>
                    <a:pt x="125616" y="65503"/>
                  </a:lnTo>
                  <a:lnTo>
                    <a:pt x="124427" y="66966"/>
                  </a:lnTo>
                  <a:lnTo>
                    <a:pt x="123634" y="68787"/>
                  </a:lnTo>
                  <a:lnTo>
                    <a:pt x="122077" y="74862"/>
                  </a:lnTo>
                  <a:lnTo>
                    <a:pt x="126107" y="70893"/>
                  </a:lnTo>
                  <a:lnTo>
                    <a:pt x="144031" y="53009"/>
                  </a:lnTo>
                  <a:lnTo>
                    <a:pt x="149417" y="48476"/>
                  </a:lnTo>
                  <a:lnTo>
                    <a:pt x="155551" y="43760"/>
                  </a:lnTo>
                  <a:lnTo>
                    <a:pt x="162182" y="38924"/>
                  </a:lnTo>
                  <a:lnTo>
                    <a:pt x="168298" y="34852"/>
                  </a:lnTo>
                  <a:lnTo>
                    <a:pt x="174071" y="31291"/>
                  </a:lnTo>
                  <a:lnTo>
                    <a:pt x="179615" y="28071"/>
                  </a:lnTo>
                  <a:lnTo>
                    <a:pt x="192555" y="19976"/>
                  </a:lnTo>
                  <a:lnTo>
                    <a:pt x="199565" y="15448"/>
                  </a:lnTo>
                  <a:lnTo>
                    <a:pt x="205934" y="12428"/>
                  </a:lnTo>
                  <a:lnTo>
                    <a:pt x="211874" y="10416"/>
                  </a:lnTo>
                  <a:lnTo>
                    <a:pt x="217530" y="9073"/>
                  </a:lnTo>
                  <a:lnTo>
                    <a:pt x="222996" y="7332"/>
                  </a:lnTo>
                  <a:lnTo>
                    <a:pt x="228335" y="5324"/>
                  </a:lnTo>
                  <a:lnTo>
                    <a:pt x="233589" y="3139"/>
                  </a:lnTo>
                  <a:lnTo>
                    <a:pt x="238788" y="1683"/>
                  </a:lnTo>
                  <a:lnTo>
                    <a:pt x="243948" y="712"/>
                  </a:lnTo>
                  <a:lnTo>
                    <a:pt x="249083" y="64"/>
                  </a:lnTo>
                  <a:lnTo>
                    <a:pt x="253354" y="479"/>
                  </a:lnTo>
                  <a:lnTo>
                    <a:pt x="257050" y="1603"/>
                  </a:lnTo>
                  <a:lnTo>
                    <a:pt x="260360" y="3198"/>
                  </a:lnTo>
                  <a:lnTo>
                    <a:pt x="268560" y="4971"/>
                  </a:lnTo>
                  <a:lnTo>
                    <a:pt x="273119" y="5444"/>
                  </a:lnTo>
                  <a:lnTo>
                    <a:pt x="276159" y="6606"/>
                  </a:lnTo>
                  <a:lnTo>
                    <a:pt x="278185" y="8227"/>
                  </a:lnTo>
                  <a:lnTo>
                    <a:pt x="279536" y="10154"/>
                  </a:lnTo>
                  <a:lnTo>
                    <a:pt x="280437" y="12286"/>
                  </a:lnTo>
                  <a:lnTo>
                    <a:pt x="281037" y="14554"/>
                  </a:lnTo>
                  <a:lnTo>
                    <a:pt x="281438" y="16913"/>
                  </a:lnTo>
                  <a:lnTo>
                    <a:pt x="282552" y="20178"/>
                  </a:lnTo>
                  <a:lnTo>
                    <a:pt x="284142" y="24049"/>
                  </a:lnTo>
                  <a:lnTo>
                    <a:pt x="286051" y="28322"/>
                  </a:lnTo>
                  <a:lnTo>
                    <a:pt x="287322" y="32018"/>
                  </a:lnTo>
                  <a:lnTo>
                    <a:pt x="288171" y="35328"/>
                  </a:lnTo>
                  <a:lnTo>
                    <a:pt x="288736" y="38382"/>
                  </a:lnTo>
                  <a:lnTo>
                    <a:pt x="289113" y="42111"/>
                  </a:lnTo>
                  <a:lnTo>
                    <a:pt x="289364" y="46291"/>
                  </a:lnTo>
                  <a:lnTo>
                    <a:pt x="289643" y="55450"/>
                  </a:lnTo>
                  <a:lnTo>
                    <a:pt x="289853" y="84225"/>
                  </a:lnTo>
                  <a:lnTo>
                    <a:pt x="289858" y="88760"/>
                  </a:lnTo>
                  <a:lnTo>
                    <a:pt x="290708" y="92630"/>
                  </a:lnTo>
                  <a:lnTo>
                    <a:pt x="292122" y="96056"/>
                  </a:lnTo>
                  <a:lnTo>
                    <a:pt x="297494" y="10544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7"/>
            <p:cNvSpPr/>
            <p:nvPr/>
          </p:nvSpPr>
          <p:spPr>
            <a:xfrm>
              <a:off x="1490262" y="5227320"/>
              <a:ext cx="114216" cy="434341"/>
            </a:xfrm>
            <a:custGeom>
              <a:avLst/>
              <a:gdLst/>
              <a:ahLst/>
              <a:cxnLst/>
              <a:rect l="0" t="0" r="0" b="0"/>
              <a:pathLst>
                <a:path w="114216" h="434341">
                  <a:moveTo>
                    <a:pt x="53397" y="0"/>
                  </a:moveTo>
                  <a:lnTo>
                    <a:pt x="53397" y="4046"/>
                  </a:lnTo>
                  <a:lnTo>
                    <a:pt x="55657" y="10547"/>
                  </a:lnTo>
                  <a:lnTo>
                    <a:pt x="57446" y="14652"/>
                  </a:lnTo>
                  <a:lnTo>
                    <a:pt x="59487" y="18235"/>
                  </a:lnTo>
                  <a:lnTo>
                    <a:pt x="61694" y="21470"/>
                  </a:lnTo>
                  <a:lnTo>
                    <a:pt x="64013" y="24473"/>
                  </a:lnTo>
                  <a:lnTo>
                    <a:pt x="66408" y="28169"/>
                  </a:lnTo>
                  <a:lnTo>
                    <a:pt x="68851" y="32326"/>
                  </a:lnTo>
                  <a:lnTo>
                    <a:pt x="71328" y="36791"/>
                  </a:lnTo>
                  <a:lnTo>
                    <a:pt x="73826" y="42308"/>
                  </a:lnTo>
                  <a:lnTo>
                    <a:pt x="76340" y="48525"/>
                  </a:lnTo>
                  <a:lnTo>
                    <a:pt x="78863" y="55210"/>
                  </a:lnTo>
                  <a:lnTo>
                    <a:pt x="82240" y="63054"/>
                  </a:lnTo>
                  <a:lnTo>
                    <a:pt x="90512" y="80799"/>
                  </a:lnTo>
                  <a:lnTo>
                    <a:pt x="93397" y="89427"/>
                  </a:lnTo>
                  <a:lnTo>
                    <a:pt x="95320" y="97718"/>
                  </a:lnTo>
                  <a:lnTo>
                    <a:pt x="96601" y="105785"/>
                  </a:lnTo>
                  <a:lnTo>
                    <a:pt x="99151" y="114550"/>
                  </a:lnTo>
                  <a:lnTo>
                    <a:pt x="102546" y="123781"/>
                  </a:lnTo>
                  <a:lnTo>
                    <a:pt x="106504" y="133320"/>
                  </a:lnTo>
                  <a:lnTo>
                    <a:pt x="109143" y="143067"/>
                  </a:lnTo>
                  <a:lnTo>
                    <a:pt x="110902" y="152952"/>
                  </a:lnTo>
                  <a:lnTo>
                    <a:pt x="112076" y="162928"/>
                  </a:lnTo>
                  <a:lnTo>
                    <a:pt x="112857" y="173812"/>
                  </a:lnTo>
                  <a:lnTo>
                    <a:pt x="113379" y="185301"/>
                  </a:lnTo>
                  <a:lnTo>
                    <a:pt x="113958" y="208509"/>
                  </a:lnTo>
                  <a:lnTo>
                    <a:pt x="114215" y="230113"/>
                  </a:lnTo>
                  <a:lnTo>
                    <a:pt x="113436" y="240616"/>
                  </a:lnTo>
                  <a:lnTo>
                    <a:pt x="112069" y="251004"/>
                  </a:lnTo>
                  <a:lnTo>
                    <a:pt x="110311" y="261316"/>
                  </a:lnTo>
                  <a:lnTo>
                    <a:pt x="108291" y="271578"/>
                  </a:lnTo>
                  <a:lnTo>
                    <a:pt x="103786" y="292011"/>
                  </a:lnTo>
                  <a:lnTo>
                    <a:pt x="100550" y="302200"/>
                  </a:lnTo>
                  <a:lnTo>
                    <a:pt x="96698" y="312380"/>
                  </a:lnTo>
                  <a:lnTo>
                    <a:pt x="92435" y="322554"/>
                  </a:lnTo>
                  <a:lnTo>
                    <a:pt x="87898" y="331876"/>
                  </a:lnTo>
                  <a:lnTo>
                    <a:pt x="83178" y="340631"/>
                  </a:lnTo>
                  <a:lnTo>
                    <a:pt x="78336" y="349007"/>
                  </a:lnTo>
                  <a:lnTo>
                    <a:pt x="72566" y="357979"/>
                  </a:lnTo>
                  <a:lnTo>
                    <a:pt x="66176" y="367346"/>
                  </a:lnTo>
                  <a:lnTo>
                    <a:pt x="59374" y="376977"/>
                  </a:lnTo>
                  <a:lnTo>
                    <a:pt x="52296" y="385092"/>
                  </a:lnTo>
                  <a:lnTo>
                    <a:pt x="45035" y="392194"/>
                  </a:lnTo>
                  <a:lnTo>
                    <a:pt x="31881" y="403756"/>
                  </a:lnTo>
                  <a:lnTo>
                    <a:pt x="23210" y="411716"/>
                  </a:lnTo>
                  <a:lnTo>
                    <a:pt x="0" y="4343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8"/>
            <p:cNvSpPr/>
            <p:nvPr/>
          </p:nvSpPr>
          <p:spPr>
            <a:xfrm>
              <a:off x="33780" y="5036820"/>
              <a:ext cx="220737" cy="609601"/>
            </a:xfrm>
            <a:custGeom>
              <a:avLst/>
              <a:gdLst/>
              <a:ahLst/>
              <a:cxnLst/>
              <a:rect l="0" t="0" r="0" b="0"/>
              <a:pathLst>
                <a:path w="220737" h="609601">
                  <a:moveTo>
                    <a:pt x="144455" y="0"/>
                  </a:moveTo>
                  <a:lnTo>
                    <a:pt x="144455" y="4045"/>
                  </a:lnTo>
                  <a:lnTo>
                    <a:pt x="142760" y="6083"/>
                  </a:lnTo>
                  <a:lnTo>
                    <a:pt x="136357" y="10606"/>
                  </a:lnTo>
                  <a:lnTo>
                    <a:pt x="133971" y="12997"/>
                  </a:lnTo>
                  <a:lnTo>
                    <a:pt x="132380" y="15438"/>
                  </a:lnTo>
                  <a:lnTo>
                    <a:pt x="131320" y="17912"/>
                  </a:lnTo>
                  <a:lnTo>
                    <a:pt x="128918" y="20408"/>
                  </a:lnTo>
                  <a:lnTo>
                    <a:pt x="125622" y="22919"/>
                  </a:lnTo>
                  <a:lnTo>
                    <a:pt x="121729" y="25439"/>
                  </a:lnTo>
                  <a:lnTo>
                    <a:pt x="117439" y="28813"/>
                  </a:lnTo>
                  <a:lnTo>
                    <a:pt x="112883" y="32755"/>
                  </a:lnTo>
                  <a:lnTo>
                    <a:pt x="108151" y="37077"/>
                  </a:lnTo>
                  <a:lnTo>
                    <a:pt x="103301" y="42498"/>
                  </a:lnTo>
                  <a:lnTo>
                    <a:pt x="98373" y="48652"/>
                  </a:lnTo>
                  <a:lnTo>
                    <a:pt x="93392" y="55295"/>
                  </a:lnTo>
                  <a:lnTo>
                    <a:pt x="83338" y="69449"/>
                  </a:lnTo>
                  <a:lnTo>
                    <a:pt x="63071" y="99232"/>
                  </a:lnTo>
                  <a:lnTo>
                    <a:pt x="57992" y="107641"/>
                  </a:lnTo>
                  <a:lnTo>
                    <a:pt x="52911" y="116634"/>
                  </a:lnTo>
                  <a:lnTo>
                    <a:pt x="47828" y="126016"/>
                  </a:lnTo>
                  <a:lnTo>
                    <a:pt x="43592" y="135657"/>
                  </a:lnTo>
                  <a:lnTo>
                    <a:pt x="39920" y="145472"/>
                  </a:lnTo>
                  <a:lnTo>
                    <a:pt x="36625" y="155401"/>
                  </a:lnTo>
                  <a:lnTo>
                    <a:pt x="32733" y="165407"/>
                  </a:lnTo>
                  <a:lnTo>
                    <a:pt x="28443" y="175465"/>
                  </a:lnTo>
                  <a:lnTo>
                    <a:pt x="23889" y="185557"/>
                  </a:lnTo>
                  <a:lnTo>
                    <a:pt x="20005" y="195671"/>
                  </a:lnTo>
                  <a:lnTo>
                    <a:pt x="16567" y="205801"/>
                  </a:lnTo>
                  <a:lnTo>
                    <a:pt x="13428" y="215940"/>
                  </a:lnTo>
                  <a:lnTo>
                    <a:pt x="7681" y="236238"/>
                  </a:lnTo>
                  <a:lnTo>
                    <a:pt x="4961" y="246392"/>
                  </a:lnTo>
                  <a:lnTo>
                    <a:pt x="3148" y="257394"/>
                  </a:lnTo>
                  <a:lnTo>
                    <a:pt x="1940" y="268963"/>
                  </a:lnTo>
                  <a:lnTo>
                    <a:pt x="1134" y="280909"/>
                  </a:lnTo>
                  <a:lnTo>
                    <a:pt x="597" y="292259"/>
                  </a:lnTo>
                  <a:lnTo>
                    <a:pt x="0" y="313901"/>
                  </a:lnTo>
                  <a:lnTo>
                    <a:pt x="688" y="325261"/>
                  </a:lnTo>
                  <a:lnTo>
                    <a:pt x="1995" y="337068"/>
                  </a:lnTo>
                  <a:lnTo>
                    <a:pt x="3714" y="349171"/>
                  </a:lnTo>
                  <a:lnTo>
                    <a:pt x="6554" y="360628"/>
                  </a:lnTo>
                  <a:lnTo>
                    <a:pt x="10143" y="371652"/>
                  </a:lnTo>
                  <a:lnTo>
                    <a:pt x="28083" y="417724"/>
                  </a:lnTo>
                  <a:lnTo>
                    <a:pt x="33819" y="429189"/>
                  </a:lnTo>
                  <a:lnTo>
                    <a:pt x="40186" y="440220"/>
                  </a:lnTo>
                  <a:lnTo>
                    <a:pt x="46973" y="450960"/>
                  </a:lnTo>
                  <a:lnTo>
                    <a:pt x="55735" y="462353"/>
                  </a:lnTo>
                  <a:lnTo>
                    <a:pt x="65815" y="474182"/>
                  </a:lnTo>
                  <a:lnTo>
                    <a:pt x="76772" y="486301"/>
                  </a:lnTo>
                  <a:lnTo>
                    <a:pt x="97988" y="508798"/>
                  </a:lnTo>
                  <a:lnTo>
                    <a:pt x="108392" y="519539"/>
                  </a:lnTo>
                  <a:lnTo>
                    <a:pt x="119565" y="530086"/>
                  </a:lnTo>
                  <a:lnTo>
                    <a:pt x="131252" y="540504"/>
                  </a:lnTo>
                  <a:lnTo>
                    <a:pt x="143282" y="550836"/>
                  </a:lnTo>
                  <a:lnTo>
                    <a:pt x="155539" y="560264"/>
                  </a:lnTo>
                  <a:lnTo>
                    <a:pt x="167948" y="569089"/>
                  </a:lnTo>
                  <a:lnTo>
                    <a:pt x="180459" y="577513"/>
                  </a:lnTo>
                  <a:lnTo>
                    <a:pt x="190494" y="584822"/>
                  </a:lnTo>
                  <a:lnTo>
                    <a:pt x="198880" y="591388"/>
                  </a:lnTo>
                  <a:lnTo>
                    <a:pt x="220736" y="6096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9"/>
            <p:cNvSpPr/>
            <p:nvPr/>
          </p:nvSpPr>
          <p:spPr>
            <a:xfrm>
              <a:off x="1581799" y="5113057"/>
              <a:ext cx="221215" cy="220944"/>
            </a:xfrm>
            <a:custGeom>
              <a:avLst/>
              <a:gdLst/>
              <a:ahLst/>
              <a:cxnLst/>
              <a:rect l="0" t="0" r="0" b="0"/>
              <a:pathLst>
                <a:path w="221215" h="220944">
                  <a:moveTo>
                    <a:pt x="0" y="30443"/>
                  </a:moveTo>
                  <a:lnTo>
                    <a:pt x="0" y="26399"/>
                  </a:lnTo>
                  <a:lnTo>
                    <a:pt x="1696" y="24360"/>
                  </a:lnTo>
                  <a:lnTo>
                    <a:pt x="8099" y="19837"/>
                  </a:lnTo>
                  <a:lnTo>
                    <a:pt x="13136" y="16576"/>
                  </a:lnTo>
                  <a:lnTo>
                    <a:pt x="18834" y="13556"/>
                  </a:lnTo>
                  <a:lnTo>
                    <a:pt x="36305" y="4718"/>
                  </a:lnTo>
                  <a:lnTo>
                    <a:pt x="42002" y="3133"/>
                  </a:lnTo>
                  <a:lnTo>
                    <a:pt x="48343" y="2076"/>
                  </a:lnTo>
                  <a:lnTo>
                    <a:pt x="55113" y="1372"/>
                  </a:lnTo>
                  <a:lnTo>
                    <a:pt x="61321" y="902"/>
                  </a:lnTo>
                  <a:lnTo>
                    <a:pt x="67156" y="589"/>
                  </a:lnTo>
                  <a:lnTo>
                    <a:pt x="72740" y="380"/>
                  </a:lnTo>
                  <a:lnTo>
                    <a:pt x="92748" y="87"/>
                  </a:lnTo>
                  <a:lnTo>
                    <a:pt x="110731" y="0"/>
                  </a:lnTo>
                  <a:lnTo>
                    <a:pt x="116198" y="835"/>
                  </a:lnTo>
                  <a:lnTo>
                    <a:pt x="121539" y="2238"/>
                  </a:lnTo>
                  <a:lnTo>
                    <a:pt x="126795" y="4019"/>
                  </a:lnTo>
                  <a:lnTo>
                    <a:pt x="131146" y="5207"/>
                  </a:lnTo>
                  <a:lnTo>
                    <a:pt x="134894" y="6000"/>
                  </a:lnTo>
                  <a:lnTo>
                    <a:pt x="138240" y="6527"/>
                  </a:lnTo>
                  <a:lnTo>
                    <a:pt x="142167" y="7726"/>
                  </a:lnTo>
                  <a:lnTo>
                    <a:pt x="146479" y="9372"/>
                  </a:lnTo>
                  <a:lnTo>
                    <a:pt x="151049" y="11315"/>
                  </a:lnTo>
                  <a:lnTo>
                    <a:pt x="154944" y="12612"/>
                  </a:lnTo>
                  <a:lnTo>
                    <a:pt x="161531" y="14051"/>
                  </a:lnTo>
                  <a:lnTo>
                    <a:pt x="164474" y="16129"/>
                  </a:lnTo>
                  <a:lnTo>
                    <a:pt x="170004" y="22952"/>
                  </a:lnTo>
                  <a:lnTo>
                    <a:pt x="173833" y="28224"/>
                  </a:lnTo>
                  <a:lnTo>
                    <a:pt x="174729" y="31714"/>
                  </a:lnTo>
                  <a:lnTo>
                    <a:pt x="175233" y="38440"/>
                  </a:lnTo>
                  <a:lnTo>
                    <a:pt x="175304" y="40854"/>
                  </a:lnTo>
                  <a:lnTo>
                    <a:pt x="174503" y="43311"/>
                  </a:lnTo>
                  <a:lnTo>
                    <a:pt x="171354" y="48298"/>
                  </a:lnTo>
                  <a:lnTo>
                    <a:pt x="168480" y="51660"/>
                  </a:lnTo>
                  <a:lnTo>
                    <a:pt x="164869" y="55594"/>
                  </a:lnTo>
                  <a:lnTo>
                    <a:pt x="160767" y="59911"/>
                  </a:lnTo>
                  <a:lnTo>
                    <a:pt x="155489" y="64481"/>
                  </a:lnTo>
                  <a:lnTo>
                    <a:pt x="149428" y="69222"/>
                  </a:lnTo>
                  <a:lnTo>
                    <a:pt x="142844" y="74076"/>
                  </a:lnTo>
                  <a:lnTo>
                    <a:pt x="136760" y="79005"/>
                  </a:lnTo>
                  <a:lnTo>
                    <a:pt x="131009" y="83985"/>
                  </a:lnTo>
                  <a:lnTo>
                    <a:pt x="125480" y="88997"/>
                  </a:lnTo>
                  <a:lnTo>
                    <a:pt x="114816" y="99083"/>
                  </a:lnTo>
                  <a:lnTo>
                    <a:pt x="109599" y="104143"/>
                  </a:lnTo>
                  <a:lnTo>
                    <a:pt x="103578" y="108363"/>
                  </a:lnTo>
                  <a:lnTo>
                    <a:pt x="97022" y="112023"/>
                  </a:lnTo>
                  <a:lnTo>
                    <a:pt x="90108" y="115310"/>
                  </a:lnTo>
                  <a:lnTo>
                    <a:pt x="84652" y="119194"/>
                  </a:lnTo>
                  <a:lnTo>
                    <a:pt x="80166" y="123478"/>
                  </a:lnTo>
                  <a:lnTo>
                    <a:pt x="76328" y="128026"/>
                  </a:lnTo>
                  <a:lnTo>
                    <a:pt x="72922" y="132752"/>
                  </a:lnTo>
                  <a:lnTo>
                    <a:pt x="69804" y="137596"/>
                  </a:lnTo>
                  <a:lnTo>
                    <a:pt x="66878" y="142518"/>
                  </a:lnTo>
                  <a:lnTo>
                    <a:pt x="63231" y="146646"/>
                  </a:lnTo>
                  <a:lnTo>
                    <a:pt x="59105" y="150245"/>
                  </a:lnTo>
                  <a:lnTo>
                    <a:pt x="54660" y="153491"/>
                  </a:lnTo>
                  <a:lnTo>
                    <a:pt x="50849" y="156502"/>
                  </a:lnTo>
                  <a:lnTo>
                    <a:pt x="44354" y="162105"/>
                  </a:lnTo>
                  <a:lnTo>
                    <a:pt x="42283" y="164784"/>
                  </a:lnTo>
                  <a:lnTo>
                    <a:pt x="39982" y="170019"/>
                  </a:lnTo>
                  <a:lnTo>
                    <a:pt x="40215" y="171753"/>
                  </a:lnTo>
                  <a:lnTo>
                    <a:pt x="41219" y="172911"/>
                  </a:lnTo>
                  <a:lnTo>
                    <a:pt x="42736" y="173681"/>
                  </a:lnTo>
                  <a:lnTo>
                    <a:pt x="48920" y="178812"/>
                  </a:lnTo>
                  <a:lnTo>
                    <a:pt x="53667" y="183309"/>
                  </a:lnTo>
                  <a:lnTo>
                    <a:pt x="56120" y="185694"/>
                  </a:lnTo>
                  <a:lnTo>
                    <a:pt x="59450" y="187283"/>
                  </a:lnTo>
                  <a:lnTo>
                    <a:pt x="63365" y="188344"/>
                  </a:lnTo>
                  <a:lnTo>
                    <a:pt x="67671" y="189050"/>
                  </a:lnTo>
                  <a:lnTo>
                    <a:pt x="73083" y="190368"/>
                  </a:lnTo>
                  <a:lnTo>
                    <a:pt x="79234" y="192093"/>
                  </a:lnTo>
                  <a:lnTo>
                    <a:pt x="85878" y="194090"/>
                  </a:lnTo>
                  <a:lnTo>
                    <a:pt x="92002" y="195421"/>
                  </a:lnTo>
                  <a:lnTo>
                    <a:pt x="97780" y="196308"/>
                  </a:lnTo>
                  <a:lnTo>
                    <a:pt x="103327" y="196900"/>
                  </a:lnTo>
                  <a:lnTo>
                    <a:pt x="109568" y="198141"/>
                  </a:lnTo>
                  <a:lnTo>
                    <a:pt x="116271" y="199815"/>
                  </a:lnTo>
                  <a:lnTo>
                    <a:pt x="123282" y="201778"/>
                  </a:lnTo>
                  <a:lnTo>
                    <a:pt x="130500" y="203086"/>
                  </a:lnTo>
                  <a:lnTo>
                    <a:pt x="137853" y="203959"/>
                  </a:lnTo>
                  <a:lnTo>
                    <a:pt x="145299" y="204540"/>
                  </a:lnTo>
                  <a:lnTo>
                    <a:pt x="152805" y="204928"/>
                  </a:lnTo>
                  <a:lnTo>
                    <a:pt x="167926" y="205358"/>
                  </a:lnTo>
                  <a:lnTo>
                    <a:pt x="173823" y="206320"/>
                  </a:lnTo>
                  <a:lnTo>
                    <a:pt x="178601" y="207807"/>
                  </a:lnTo>
                  <a:lnTo>
                    <a:pt x="182635" y="209646"/>
                  </a:lnTo>
                  <a:lnTo>
                    <a:pt x="187019" y="210872"/>
                  </a:lnTo>
                  <a:lnTo>
                    <a:pt x="191637" y="211689"/>
                  </a:lnTo>
                  <a:lnTo>
                    <a:pt x="196410" y="212233"/>
                  </a:lnTo>
                  <a:lnTo>
                    <a:pt x="200440" y="213443"/>
                  </a:lnTo>
                  <a:lnTo>
                    <a:pt x="207178" y="217046"/>
                  </a:lnTo>
                  <a:lnTo>
                    <a:pt x="212998" y="219211"/>
                  </a:lnTo>
                  <a:lnTo>
                    <a:pt x="221214" y="22094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70"/>
            <p:cNvSpPr/>
            <p:nvPr/>
          </p:nvSpPr>
          <p:spPr>
            <a:xfrm>
              <a:off x="4480464" y="3787171"/>
              <a:ext cx="341001" cy="380580"/>
            </a:xfrm>
            <a:custGeom>
              <a:avLst/>
              <a:gdLst/>
              <a:ahLst/>
              <a:cxnLst/>
              <a:rect l="0" t="0" r="0" b="0"/>
              <a:pathLst>
                <a:path w="341001" h="380580">
                  <a:moveTo>
                    <a:pt x="38140" y="91409"/>
                  </a:moveTo>
                  <a:lnTo>
                    <a:pt x="38140" y="80058"/>
                  </a:lnTo>
                  <a:lnTo>
                    <a:pt x="38987" y="77915"/>
                  </a:lnTo>
                  <a:lnTo>
                    <a:pt x="44230" y="70854"/>
                  </a:lnTo>
                  <a:lnTo>
                    <a:pt x="51151" y="62553"/>
                  </a:lnTo>
                  <a:lnTo>
                    <a:pt x="56071" y="54313"/>
                  </a:lnTo>
                  <a:lnTo>
                    <a:pt x="63606" y="44199"/>
                  </a:lnTo>
                  <a:lnTo>
                    <a:pt x="73190" y="36278"/>
                  </a:lnTo>
                  <a:lnTo>
                    <a:pt x="79305" y="31795"/>
                  </a:lnTo>
                  <a:lnTo>
                    <a:pt x="85925" y="27959"/>
                  </a:lnTo>
                  <a:lnTo>
                    <a:pt x="92881" y="24556"/>
                  </a:lnTo>
                  <a:lnTo>
                    <a:pt x="100061" y="21441"/>
                  </a:lnTo>
                  <a:lnTo>
                    <a:pt x="107390" y="18517"/>
                  </a:lnTo>
                  <a:lnTo>
                    <a:pt x="122314" y="13010"/>
                  </a:lnTo>
                  <a:lnTo>
                    <a:pt x="129853" y="11203"/>
                  </a:lnTo>
                  <a:lnTo>
                    <a:pt x="137422" y="9998"/>
                  </a:lnTo>
                  <a:lnTo>
                    <a:pt x="145011" y="9195"/>
                  </a:lnTo>
                  <a:lnTo>
                    <a:pt x="153461" y="7813"/>
                  </a:lnTo>
                  <a:lnTo>
                    <a:pt x="162484" y="6045"/>
                  </a:lnTo>
                  <a:lnTo>
                    <a:pt x="171890" y="4020"/>
                  </a:lnTo>
                  <a:lnTo>
                    <a:pt x="181550" y="2669"/>
                  </a:lnTo>
                  <a:lnTo>
                    <a:pt x="191380" y="1769"/>
                  </a:lnTo>
                  <a:lnTo>
                    <a:pt x="201325" y="1169"/>
                  </a:lnTo>
                  <a:lnTo>
                    <a:pt x="221414" y="502"/>
                  </a:lnTo>
                  <a:lnTo>
                    <a:pt x="266003" y="39"/>
                  </a:lnTo>
                  <a:lnTo>
                    <a:pt x="281803" y="0"/>
                  </a:lnTo>
                  <a:lnTo>
                    <a:pt x="287880" y="837"/>
                  </a:lnTo>
                  <a:lnTo>
                    <a:pt x="296894" y="4024"/>
                  </a:lnTo>
                  <a:lnTo>
                    <a:pt x="305985" y="8262"/>
                  </a:lnTo>
                  <a:lnTo>
                    <a:pt x="310782" y="10577"/>
                  </a:lnTo>
                  <a:lnTo>
                    <a:pt x="313133" y="12968"/>
                  </a:lnTo>
                  <a:lnTo>
                    <a:pt x="313852" y="15408"/>
                  </a:lnTo>
                  <a:lnTo>
                    <a:pt x="313485" y="17882"/>
                  </a:lnTo>
                  <a:lnTo>
                    <a:pt x="308918" y="29453"/>
                  </a:lnTo>
                  <a:lnTo>
                    <a:pt x="302289" y="38756"/>
                  </a:lnTo>
                  <a:lnTo>
                    <a:pt x="298147" y="43607"/>
                  </a:lnTo>
                  <a:lnTo>
                    <a:pt x="291997" y="48534"/>
                  </a:lnTo>
                  <a:lnTo>
                    <a:pt x="284506" y="53512"/>
                  </a:lnTo>
                  <a:lnTo>
                    <a:pt x="276122" y="58524"/>
                  </a:lnTo>
                  <a:lnTo>
                    <a:pt x="266294" y="63559"/>
                  </a:lnTo>
                  <a:lnTo>
                    <a:pt x="255505" y="68610"/>
                  </a:lnTo>
                  <a:lnTo>
                    <a:pt x="244074" y="73669"/>
                  </a:lnTo>
                  <a:lnTo>
                    <a:pt x="233063" y="77889"/>
                  </a:lnTo>
                  <a:lnTo>
                    <a:pt x="222333" y="81549"/>
                  </a:lnTo>
                  <a:lnTo>
                    <a:pt x="211788" y="84836"/>
                  </a:lnTo>
                  <a:lnTo>
                    <a:pt x="200522" y="88720"/>
                  </a:lnTo>
                  <a:lnTo>
                    <a:pt x="176702" y="97552"/>
                  </a:lnTo>
                  <a:lnTo>
                    <a:pt x="166112" y="102277"/>
                  </a:lnTo>
                  <a:lnTo>
                    <a:pt x="156509" y="107122"/>
                  </a:lnTo>
                  <a:lnTo>
                    <a:pt x="139907" y="116172"/>
                  </a:lnTo>
                  <a:lnTo>
                    <a:pt x="126877" y="123017"/>
                  </a:lnTo>
                  <a:lnTo>
                    <a:pt x="117697" y="131139"/>
                  </a:lnTo>
                  <a:lnTo>
                    <a:pt x="111638" y="139547"/>
                  </a:lnTo>
                  <a:lnTo>
                    <a:pt x="108946" y="146106"/>
                  </a:lnTo>
                  <a:lnTo>
                    <a:pt x="109923" y="149887"/>
                  </a:lnTo>
                  <a:lnTo>
                    <a:pt x="115529" y="158604"/>
                  </a:lnTo>
                  <a:lnTo>
                    <a:pt x="125931" y="168122"/>
                  </a:lnTo>
                  <a:lnTo>
                    <a:pt x="132265" y="173031"/>
                  </a:lnTo>
                  <a:lnTo>
                    <a:pt x="139878" y="177150"/>
                  </a:lnTo>
                  <a:lnTo>
                    <a:pt x="148343" y="180743"/>
                  </a:lnTo>
                  <a:lnTo>
                    <a:pt x="157377" y="183985"/>
                  </a:lnTo>
                  <a:lnTo>
                    <a:pt x="166790" y="187840"/>
                  </a:lnTo>
                  <a:lnTo>
                    <a:pt x="176456" y="192103"/>
                  </a:lnTo>
                  <a:lnTo>
                    <a:pt x="186289" y="196639"/>
                  </a:lnTo>
                  <a:lnTo>
                    <a:pt x="197930" y="201355"/>
                  </a:lnTo>
                  <a:lnTo>
                    <a:pt x="210776" y="206193"/>
                  </a:lnTo>
                  <a:lnTo>
                    <a:pt x="224426" y="211112"/>
                  </a:lnTo>
                  <a:lnTo>
                    <a:pt x="237763" y="216931"/>
                  </a:lnTo>
                  <a:lnTo>
                    <a:pt x="250893" y="223350"/>
                  </a:lnTo>
                  <a:lnTo>
                    <a:pt x="298364" y="247858"/>
                  </a:lnTo>
                  <a:lnTo>
                    <a:pt x="307398" y="254128"/>
                  </a:lnTo>
                  <a:lnTo>
                    <a:pt x="315115" y="260848"/>
                  </a:lnTo>
                  <a:lnTo>
                    <a:pt x="321955" y="267869"/>
                  </a:lnTo>
                  <a:lnTo>
                    <a:pt x="327361" y="275089"/>
                  </a:lnTo>
                  <a:lnTo>
                    <a:pt x="331814" y="282442"/>
                  </a:lnTo>
                  <a:lnTo>
                    <a:pt x="335630" y="289884"/>
                  </a:lnTo>
                  <a:lnTo>
                    <a:pt x="339870" y="300412"/>
                  </a:lnTo>
                  <a:lnTo>
                    <a:pt x="341000" y="304404"/>
                  </a:lnTo>
                  <a:lnTo>
                    <a:pt x="339212" y="309606"/>
                  </a:lnTo>
                  <a:lnTo>
                    <a:pt x="335476" y="315613"/>
                  </a:lnTo>
                  <a:lnTo>
                    <a:pt x="330443" y="322159"/>
                  </a:lnTo>
                  <a:lnTo>
                    <a:pt x="324545" y="327369"/>
                  </a:lnTo>
                  <a:lnTo>
                    <a:pt x="318070" y="331689"/>
                  </a:lnTo>
                  <a:lnTo>
                    <a:pt x="311212" y="335416"/>
                  </a:lnTo>
                  <a:lnTo>
                    <a:pt x="302401" y="339593"/>
                  </a:lnTo>
                  <a:lnTo>
                    <a:pt x="281310" y="348751"/>
                  </a:lnTo>
                  <a:lnTo>
                    <a:pt x="268906" y="353563"/>
                  </a:lnTo>
                  <a:lnTo>
                    <a:pt x="241563" y="363426"/>
                  </a:lnTo>
                  <a:lnTo>
                    <a:pt x="227999" y="366734"/>
                  </a:lnTo>
                  <a:lnTo>
                    <a:pt x="214719" y="368939"/>
                  </a:lnTo>
                  <a:lnTo>
                    <a:pt x="201627" y="370409"/>
                  </a:lnTo>
                  <a:lnTo>
                    <a:pt x="173521" y="374300"/>
                  </a:lnTo>
                  <a:lnTo>
                    <a:pt x="158906" y="376523"/>
                  </a:lnTo>
                  <a:lnTo>
                    <a:pt x="144925" y="378005"/>
                  </a:lnTo>
                  <a:lnTo>
                    <a:pt x="131366" y="378993"/>
                  </a:lnTo>
                  <a:lnTo>
                    <a:pt x="118089" y="379651"/>
                  </a:lnTo>
                  <a:lnTo>
                    <a:pt x="92038" y="380384"/>
                  </a:lnTo>
                  <a:lnTo>
                    <a:pt x="79157" y="380579"/>
                  </a:lnTo>
                  <a:lnTo>
                    <a:pt x="68027" y="379862"/>
                  </a:lnTo>
                  <a:lnTo>
                    <a:pt x="58065" y="378538"/>
                  </a:lnTo>
                  <a:lnTo>
                    <a:pt x="48880" y="376809"/>
                  </a:lnTo>
                  <a:lnTo>
                    <a:pt x="40215" y="375655"/>
                  </a:lnTo>
                  <a:lnTo>
                    <a:pt x="31896" y="374886"/>
                  </a:lnTo>
                  <a:lnTo>
                    <a:pt x="23806" y="374374"/>
                  </a:lnTo>
                  <a:lnTo>
                    <a:pt x="17566" y="373186"/>
                  </a:lnTo>
                  <a:lnTo>
                    <a:pt x="12558" y="371546"/>
                  </a:lnTo>
                  <a:lnTo>
                    <a:pt x="0" y="36572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71"/>
            <p:cNvSpPr/>
            <p:nvPr/>
          </p:nvSpPr>
          <p:spPr>
            <a:xfrm>
              <a:off x="4871132" y="3825240"/>
              <a:ext cx="231777" cy="348104"/>
            </a:xfrm>
            <a:custGeom>
              <a:avLst/>
              <a:gdLst/>
              <a:ahLst/>
              <a:cxnLst/>
              <a:rect l="0" t="0" r="0" b="0"/>
              <a:pathLst>
                <a:path w="231777" h="348104">
                  <a:moveTo>
                    <a:pt x="105155" y="76200"/>
                  </a:moveTo>
                  <a:lnTo>
                    <a:pt x="98587" y="76200"/>
                  </a:lnTo>
                  <a:lnTo>
                    <a:pt x="93479" y="78458"/>
                  </a:lnTo>
                  <a:lnTo>
                    <a:pt x="89743" y="80245"/>
                  </a:lnTo>
                  <a:lnTo>
                    <a:pt x="86405" y="83130"/>
                  </a:lnTo>
                  <a:lnTo>
                    <a:pt x="80436" y="90851"/>
                  </a:lnTo>
                  <a:lnTo>
                    <a:pt x="76810" y="95281"/>
                  </a:lnTo>
                  <a:lnTo>
                    <a:pt x="72696" y="99927"/>
                  </a:lnTo>
                  <a:lnTo>
                    <a:pt x="68260" y="104718"/>
                  </a:lnTo>
                  <a:lnTo>
                    <a:pt x="63607" y="111299"/>
                  </a:lnTo>
                  <a:lnTo>
                    <a:pt x="58810" y="119073"/>
                  </a:lnTo>
                  <a:lnTo>
                    <a:pt x="53917" y="127642"/>
                  </a:lnTo>
                  <a:lnTo>
                    <a:pt x="48959" y="135895"/>
                  </a:lnTo>
                  <a:lnTo>
                    <a:pt x="38931" y="151838"/>
                  </a:lnTo>
                  <a:lnTo>
                    <a:pt x="33884" y="161338"/>
                  </a:lnTo>
                  <a:lnTo>
                    <a:pt x="28824" y="171906"/>
                  </a:lnTo>
                  <a:lnTo>
                    <a:pt x="23755" y="183184"/>
                  </a:lnTo>
                  <a:lnTo>
                    <a:pt x="19528" y="194089"/>
                  </a:lnTo>
                  <a:lnTo>
                    <a:pt x="15864" y="204746"/>
                  </a:lnTo>
                  <a:lnTo>
                    <a:pt x="12573" y="215238"/>
                  </a:lnTo>
                  <a:lnTo>
                    <a:pt x="9531" y="226465"/>
                  </a:lnTo>
                  <a:lnTo>
                    <a:pt x="6655" y="238183"/>
                  </a:lnTo>
                  <a:lnTo>
                    <a:pt x="3891" y="250229"/>
                  </a:lnTo>
                  <a:lnTo>
                    <a:pt x="2048" y="260800"/>
                  </a:lnTo>
                  <a:lnTo>
                    <a:pt x="819" y="270386"/>
                  </a:lnTo>
                  <a:lnTo>
                    <a:pt x="0" y="279318"/>
                  </a:lnTo>
                  <a:lnTo>
                    <a:pt x="1149" y="287812"/>
                  </a:lnTo>
                  <a:lnTo>
                    <a:pt x="3611" y="296014"/>
                  </a:lnTo>
                  <a:lnTo>
                    <a:pt x="6946" y="304023"/>
                  </a:lnTo>
                  <a:lnTo>
                    <a:pt x="11713" y="311902"/>
                  </a:lnTo>
                  <a:lnTo>
                    <a:pt x="17434" y="319695"/>
                  </a:lnTo>
                  <a:lnTo>
                    <a:pt x="23790" y="327430"/>
                  </a:lnTo>
                  <a:lnTo>
                    <a:pt x="31418" y="333433"/>
                  </a:lnTo>
                  <a:lnTo>
                    <a:pt x="39893" y="338282"/>
                  </a:lnTo>
                  <a:lnTo>
                    <a:pt x="48934" y="342361"/>
                  </a:lnTo>
                  <a:lnTo>
                    <a:pt x="58350" y="345081"/>
                  </a:lnTo>
                  <a:lnTo>
                    <a:pt x="68020" y="346894"/>
                  </a:lnTo>
                  <a:lnTo>
                    <a:pt x="77856" y="348103"/>
                  </a:lnTo>
                  <a:lnTo>
                    <a:pt x="88650" y="348062"/>
                  </a:lnTo>
                  <a:lnTo>
                    <a:pt x="100085" y="347189"/>
                  </a:lnTo>
                  <a:lnTo>
                    <a:pt x="111946" y="345759"/>
                  </a:lnTo>
                  <a:lnTo>
                    <a:pt x="124091" y="342266"/>
                  </a:lnTo>
                  <a:lnTo>
                    <a:pt x="136426" y="337397"/>
                  </a:lnTo>
                  <a:lnTo>
                    <a:pt x="148887" y="331612"/>
                  </a:lnTo>
                  <a:lnTo>
                    <a:pt x="160584" y="324368"/>
                  </a:lnTo>
                  <a:lnTo>
                    <a:pt x="171773" y="316152"/>
                  </a:lnTo>
                  <a:lnTo>
                    <a:pt x="182621" y="307288"/>
                  </a:lnTo>
                  <a:lnTo>
                    <a:pt x="191549" y="297992"/>
                  </a:lnTo>
                  <a:lnTo>
                    <a:pt x="199197" y="288408"/>
                  </a:lnTo>
                  <a:lnTo>
                    <a:pt x="205990" y="278632"/>
                  </a:lnTo>
                  <a:lnTo>
                    <a:pt x="212214" y="267881"/>
                  </a:lnTo>
                  <a:lnTo>
                    <a:pt x="218059" y="256481"/>
                  </a:lnTo>
                  <a:lnTo>
                    <a:pt x="223650" y="244648"/>
                  </a:lnTo>
                  <a:lnTo>
                    <a:pt x="227378" y="231678"/>
                  </a:lnTo>
                  <a:lnTo>
                    <a:pt x="229862" y="217952"/>
                  </a:lnTo>
                  <a:lnTo>
                    <a:pt x="231519" y="203721"/>
                  </a:lnTo>
                  <a:lnTo>
                    <a:pt x="231776" y="190001"/>
                  </a:lnTo>
                  <a:lnTo>
                    <a:pt x="231099" y="176621"/>
                  </a:lnTo>
                  <a:lnTo>
                    <a:pt x="229801" y="163467"/>
                  </a:lnTo>
                  <a:lnTo>
                    <a:pt x="226393" y="151311"/>
                  </a:lnTo>
                  <a:lnTo>
                    <a:pt x="221578" y="139821"/>
                  </a:lnTo>
                  <a:lnTo>
                    <a:pt x="215826" y="128774"/>
                  </a:lnTo>
                  <a:lnTo>
                    <a:pt x="209447" y="118022"/>
                  </a:lnTo>
                  <a:lnTo>
                    <a:pt x="202654" y="107468"/>
                  </a:lnTo>
                  <a:lnTo>
                    <a:pt x="195581" y="97046"/>
                  </a:lnTo>
                  <a:lnTo>
                    <a:pt x="188324" y="87557"/>
                  </a:lnTo>
                  <a:lnTo>
                    <a:pt x="180942" y="78691"/>
                  </a:lnTo>
                  <a:lnTo>
                    <a:pt x="173479" y="70241"/>
                  </a:lnTo>
                  <a:lnTo>
                    <a:pt x="165113" y="62067"/>
                  </a:lnTo>
                  <a:lnTo>
                    <a:pt x="156146" y="54078"/>
                  </a:lnTo>
                  <a:lnTo>
                    <a:pt x="146776" y="46212"/>
                  </a:lnTo>
                  <a:lnTo>
                    <a:pt x="137988" y="39275"/>
                  </a:lnTo>
                  <a:lnTo>
                    <a:pt x="129587" y="32956"/>
                  </a:lnTo>
                  <a:lnTo>
                    <a:pt x="121443" y="27051"/>
                  </a:lnTo>
                  <a:lnTo>
                    <a:pt x="112623" y="22267"/>
                  </a:lnTo>
                  <a:lnTo>
                    <a:pt x="103353" y="18232"/>
                  </a:lnTo>
                  <a:lnTo>
                    <a:pt x="93783" y="14694"/>
                  </a:lnTo>
                  <a:lnTo>
                    <a:pt x="85708" y="11490"/>
                  </a:lnTo>
                  <a:lnTo>
                    <a:pt x="78630" y="8507"/>
                  </a:lnTo>
                  <a:lnTo>
                    <a:pt x="72215" y="5671"/>
                  </a:lnTo>
                  <a:lnTo>
                    <a:pt x="67091" y="3781"/>
                  </a:lnTo>
                  <a:lnTo>
                    <a:pt x="62828" y="2521"/>
                  </a:lnTo>
                  <a:lnTo>
                    <a:pt x="5175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72"/>
            <p:cNvSpPr/>
            <p:nvPr/>
          </p:nvSpPr>
          <p:spPr>
            <a:xfrm>
              <a:off x="5044941" y="3672935"/>
              <a:ext cx="312750" cy="190406"/>
            </a:xfrm>
            <a:custGeom>
              <a:avLst/>
              <a:gdLst/>
              <a:ahLst/>
              <a:cxnLst/>
              <a:rect l="0" t="0" r="0" b="0"/>
              <a:pathLst>
                <a:path w="312750" h="190406">
                  <a:moveTo>
                    <a:pt x="0" y="15145"/>
                  </a:moveTo>
                  <a:lnTo>
                    <a:pt x="6567" y="8584"/>
                  </a:lnTo>
                  <a:lnTo>
                    <a:pt x="13936" y="7996"/>
                  </a:lnTo>
                  <a:lnTo>
                    <a:pt x="19461" y="7839"/>
                  </a:lnTo>
                  <a:lnTo>
                    <a:pt x="24839" y="6887"/>
                  </a:lnTo>
                  <a:lnTo>
                    <a:pt x="30121" y="5407"/>
                  </a:lnTo>
                  <a:lnTo>
                    <a:pt x="35336" y="3573"/>
                  </a:lnTo>
                  <a:lnTo>
                    <a:pt x="42204" y="2350"/>
                  </a:lnTo>
                  <a:lnTo>
                    <a:pt x="50172" y="1535"/>
                  </a:lnTo>
                  <a:lnTo>
                    <a:pt x="58875" y="992"/>
                  </a:lnTo>
                  <a:lnTo>
                    <a:pt x="77585" y="388"/>
                  </a:lnTo>
                  <a:lnTo>
                    <a:pt x="121270" y="0"/>
                  </a:lnTo>
                  <a:lnTo>
                    <a:pt x="132548" y="815"/>
                  </a:lnTo>
                  <a:lnTo>
                    <a:pt x="143456" y="2205"/>
                  </a:lnTo>
                  <a:lnTo>
                    <a:pt x="154119" y="3979"/>
                  </a:lnTo>
                  <a:lnTo>
                    <a:pt x="164617" y="6007"/>
                  </a:lnTo>
                  <a:lnTo>
                    <a:pt x="185323" y="10520"/>
                  </a:lnTo>
                  <a:lnTo>
                    <a:pt x="194745" y="12908"/>
                  </a:lnTo>
                  <a:lnTo>
                    <a:pt x="203567" y="15347"/>
                  </a:lnTo>
                  <a:lnTo>
                    <a:pt x="211992" y="17820"/>
                  </a:lnTo>
                  <a:lnTo>
                    <a:pt x="219303" y="20315"/>
                  </a:lnTo>
                  <a:lnTo>
                    <a:pt x="225873" y="22825"/>
                  </a:lnTo>
                  <a:lnTo>
                    <a:pt x="231948" y="25345"/>
                  </a:lnTo>
                  <a:lnTo>
                    <a:pt x="240957" y="30403"/>
                  </a:lnTo>
                  <a:lnTo>
                    <a:pt x="244547" y="32937"/>
                  </a:lnTo>
                  <a:lnTo>
                    <a:pt x="246939" y="35473"/>
                  </a:lnTo>
                  <a:lnTo>
                    <a:pt x="248534" y="38011"/>
                  </a:lnTo>
                  <a:lnTo>
                    <a:pt x="249598" y="40548"/>
                  </a:lnTo>
                  <a:lnTo>
                    <a:pt x="249459" y="43087"/>
                  </a:lnTo>
                  <a:lnTo>
                    <a:pt x="248520" y="45627"/>
                  </a:lnTo>
                  <a:lnTo>
                    <a:pt x="247045" y="48166"/>
                  </a:lnTo>
                  <a:lnTo>
                    <a:pt x="246063" y="51552"/>
                  </a:lnTo>
                  <a:lnTo>
                    <a:pt x="245407" y="55504"/>
                  </a:lnTo>
                  <a:lnTo>
                    <a:pt x="244971" y="59831"/>
                  </a:lnTo>
                  <a:lnTo>
                    <a:pt x="242984" y="63562"/>
                  </a:lnTo>
                  <a:lnTo>
                    <a:pt x="239965" y="66896"/>
                  </a:lnTo>
                  <a:lnTo>
                    <a:pt x="236257" y="69966"/>
                  </a:lnTo>
                  <a:lnTo>
                    <a:pt x="227617" y="75634"/>
                  </a:lnTo>
                  <a:lnTo>
                    <a:pt x="222939" y="78331"/>
                  </a:lnTo>
                  <a:lnTo>
                    <a:pt x="218126" y="81822"/>
                  </a:lnTo>
                  <a:lnTo>
                    <a:pt x="213222" y="85843"/>
                  </a:lnTo>
                  <a:lnTo>
                    <a:pt x="208258" y="90217"/>
                  </a:lnTo>
                  <a:lnTo>
                    <a:pt x="198221" y="99592"/>
                  </a:lnTo>
                  <a:lnTo>
                    <a:pt x="193171" y="104463"/>
                  </a:lnTo>
                  <a:lnTo>
                    <a:pt x="188110" y="108557"/>
                  </a:lnTo>
                  <a:lnTo>
                    <a:pt x="183041" y="112133"/>
                  </a:lnTo>
                  <a:lnTo>
                    <a:pt x="177966" y="115364"/>
                  </a:lnTo>
                  <a:lnTo>
                    <a:pt x="174583" y="118364"/>
                  </a:lnTo>
                  <a:lnTo>
                    <a:pt x="172327" y="121211"/>
                  </a:lnTo>
                  <a:lnTo>
                    <a:pt x="170824" y="123956"/>
                  </a:lnTo>
                  <a:lnTo>
                    <a:pt x="169821" y="127479"/>
                  </a:lnTo>
                  <a:lnTo>
                    <a:pt x="169153" y="131521"/>
                  </a:lnTo>
                  <a:lnTo>
                    <a:pt x="168707" y="135909"/>
                  </a:lnTo>
                  <a:lnTo>
                    <a:pt x="169258" y="139681"/>
                  </a:lnTo>
                  <a:lnTo>
                    <a:pt x="170472" y="143042"/>
                  </a:lnTo>
                  <a:lnTo>
                    <a:pt x="172130" y="146130"/>
                  </a:lnTo>
                  <a:lnTo>
                    <a:pt x="175777" y="149035"/>
                  </a:lnTo>
                  <a:lnTo>
                    <a:pt x="180751" y="151818"/>
                  </a:lnTo>
                  <a:lnTo>
                    <a:pt x="186610" y="154521"/>
                  </a:lnTo>
                  <a:lnTo>
                    <a:pt x="211054" y="166414"/>
                  </a:lnTo>
                  <a:lnTo>
                    <a:pt x="221221" y="170178"/>
                  </a:lnTo>
                  <a:lnTo>
                    <a:pt x="232236" y="173534"/>
                  </a:lnTo>
                  <a:lnTo>
                    <a:pt x="243818" y="176618"/>
                  </a:lnTo>
                  <a:lnTo>
                    <a:pt x="253234" y="178673"/>
                  </a:lnTo>
                  <a:lnTo>
                    <a:pt x="261206" y="180044"/>
                  </a:lnTo>
                  <a:lnTo>
                    <a:pt x="268217" y="180957"/>
                  </a:lnTo>
                  <a:lnTo>
                    <a:pt x="276280" y="182414"/>
                  </a:lnTo>
                  <a:lnTo>
                    <a:pt x="285046" y="184231"/>
                  </a:lnTo>
                  <a:lnTo>
                    <a:pt x="312749" y="19040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3"/>
            <p:cNvSpPr/>
            <p:nvPr/>
          </p:nvSpPr>
          <p:spPr>
            <a:xfrm>
              <a:off x="5212757" y="4000500"/>
              <a:ext cx="213586" cy="22861"/>
            </a:xfrm>
            <a:custGeom>
              <a:avLst/>
              <a:gdLst/>
              <a:ahLst/>
              <a:cxnLst/>
              <a:rect l="0" t="0" r="0" b="0"/>
              <a:pathLst>
                <a:path w="213586" h="22861">
                  <a:moveTo>
                    <a:pt x="0" y="22860"/>
                  </a:moveTo>
                  <a:lnTo>
                    <a:pt x="10618" y="22860"/>
                  </a:lnTo>
                  <a:lnTo>
                    <a:pt x="14707" y="22013"/>
                  </a:lnTo>
                  <a:lnTo>
                    <a:pt x="19975" y="20602"/>
                  </a:lnTo>
                  <a:lnTo>
                    <a:pt x="26030" y="18815"/>
                  </a:lnTo>
                  <a:lnTo>
                    <a:pt x="32610" y="17623"/>
                  </a:lnTo>
                  <a:lnTo>
                    <a:pt x="39539" y="16829"/>
                  </a:lnTo>
                  <a:lnTo>
                    <a:pt x="46701" y="16299"/>
                  </a:lnTo>
                  <a:lnTo>
                    <a:pt x="54018" y="15100"/>
                  </a:lnTo>
                  <a:lnTo>
                    <a:pt x="61439" y="13453"/>
                  </a:lnTo>
                  <a:lnTo>
                    <a:pt x="68929" y="11509"/>
                  </a:lnTo>
                  <a:lnTo>
                    <a:pt x="76464" y="10212"/>
                  </a:lnTo>
                  <a:lnTo>
                    <a:pt x="84032" y="9348"/>
                  </a:lnTo>
                  <a:lnTo>
                    <a:pt x="91619" y="8772"/>
                  </a:lnTo>
                  <a:lnTo>
                    <a:pt x="100067" y="8388"/>
                  </a:lnTo>
                  <a:lnTo>
                    <a:pt x="118495" y="7962"/>
                  </a:lnTo>
                  <a:lnTo>
                    <a:pt x="127307" y="7001"/>
                  </a:lnTo>
                  <a:lnTo>
                    <a:pt x="135725" y="5514"/>
                  </a:lnTo>
                  <a:lnTo>
                    <a:pt x="143880" y="3676"/>
                  </a:lnTo>
                  <a:lnTo>
                    <a:pt x="151859" y="2450"/>
                  </a:lnTo>
                  <a:lnTo>
                    <a:pt x="159721" y="1634"/>
                  </a:lnTo>
                  <a:lnTo>
                    <a:pt x="167506" y="1089"/>
                  </a:lnTo>
                  <a:lnTo>
                    <a:pt x="175237" y="726"/>
                  </a:lnTo>
                  <a:lnTo>
                    <a:pt x="196573" y="215"/>
                  </a:lnTo>
                  <a:lnTo>
                    <a:pt x="21358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74"/>
            <p:cNvSpPr/>
            <p:nvPr/>
          </p:nvSpPr>
          <p:spPr>
            <a:xfrm>
              <a:off x="5258526" y="4046220"/>
              <a:ext cx="198331" cy="15241"/>
            </a:xfrm>
            <a:custGeom>
              <a:avLst/>
              <a:gdLst/>
              <a:ahLst/>
              <a:cxnLst/>
              <a:rect l="0" t="0" r="0" b="0"/>
              <a:pathLst>
                <a:path w="198331" h="15241">
                  <a:moveTo>
                    <a:pt x="0" y="0"/>
                  </a:moveTo>
                  <a:lnTo>
                    <a:pt x="0" y="4045"/>
                  </a:lnTo>
                  <a:lnTo>
                    <a:pt x="847" y="5237"/>
                  </a:lnTo>
                  <a:lnTo>
                    <a:pt x="2259" y="6031"/>
                  </a:lnTo>
                  <a:lnTo>
                    <a:pt x="4049" y="6561"/>
                  </a:lnTo>
                  <a:lnTo>
                    <a:pt x="6089" y="7760"/>
                  </a:lnTo>
                  <a:lnTo>
                    <a:pt x="8297" y="9407"/>
                  </a:lnTo>
                  <a:lnTo>
                    <a:pt x="10617" y="11351"/>
                  </a:lnTo>
                  <a:lnTo>
                    <a:pt x="13858" y="12647"/>
                  </a:lnTo>
                  <a:lnTo>
                    <a:pt x="17714" y="13512"/>
                  </a:lnTo>
                  <a:lnTo>
                    <a:pt x="21980" y="14088"/>
                  </a:lnTo>
                  <a:lnTo>
                    <a:pt x="27367" y="14472"/>
                  </a:lnTo>
                  <a:lnTo>
                    <a:pt x="33501" y="14728"/>
                  </a:lnTo>
                  <a:lnTo>
                    <a:pt x="47097" y="15012"/>
                  </a:lnTo>
                  <a:lnTo>
                    <a:pt x="198330" y="152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75"/>
            <p:cNvSpPr/>
            <p:nvPr/>
          </p:nvSpPr>
          <p:spPr>
            <a:xfrm>
              <a:off x="5591827" y="3775942"/>
              <a:ext cx="223548" cy="376959"/>
            </a:xfrm>
            <a:custGeom>
              <a:avLst/>
              <a:gdLst/>
              <a:ahLst/>
              <a:cxnLst/>
              <a:rect l="0" t="0" r="0" b="0"/>
              <a:pathLst>
                <a:path w="223548" h="376959">
                  <a:moveTo>
                    <a:pt x="223547" y="72158"/>
                  </a:moveTo>
                  <a:lnTo>
                    <a:pt x="223547" y="39127"/>
                  </a:lnTo>
                  <a:lnTo>
                    <a:pt x="219499" y="27469"/>
                  </a:lnTo>
                  <a:lnTo>
                    <a:pt x="212931" y="17336"/>
                  </a:lnTo>
                  <a:lnTo>
                    <a:pt x="209689" y="15290"/>
                  </a:lnTo>
                  <a:lnTo>
                    <a:pt x="205832" y="13926"/>
                  </a:lnTo>
                  <a:lnTo>
                    <a:pt x="201566" y="13017"/>
                  </a:lnTo>
                  <a:lnTo>
                    <a:pt x="196180" y="11564"/>
                  </a:lnTo>
                  <a:lnTo>
                    <a:pt x="183414" y="7691"/>
                  </a:lnTo>
                  <a:lnTo>
                    <a:pt x="161932" y="752"/>
                  </a:lnTo>
                  <a:lnTo>
                    <a:pt x="153654" y="0"/>
                  </a:lnTo>
                  <a:lnTo>
                    <a:pt x="144744" y="346"/>
                  </a:lnTo>
                  <a:lnTo>
                    <a:pt x="135414" y="1424"/>
                  </a:lnTo>
                  <a:lnTo>
                    <a:pt x="125804" y="2988"/>
                  </a:lnTo>
                  <a:lnTo>
                    <a:pt x="116007" y="4878"/>
                  </a:lnTo>
                  <a:lnTo>
                    <a:pt x="106085" y="6985"/>
                  </a:lnTo>
                  <a:lnTo>
                    <a:pt x="96928" y="9236"/>
                  </a:lnTo>
                  <a:lnTo>
                    <a:pt x="88281" y="11583"/>
                  </a:lnTo>
                  <a:lnTo>
                    <a:pt x="79973" y="13994"/>
                  </a:lnTo>
                  <a:lnTo>
                    <a:pt x="71045" y="17296"/>
                  </a:lnTo>
                  <a:lnTo>
                    <a:pt x="61702" y="21189"/>
                  </a:lnTo>
                  <a:lnTo>
                    <a:pt x="52083" y="25479"/>
                  </a:lnTo>
                  <a:lnTo>
                    <a:pt x="43975" y="30032"/>
                  </a:lnTo>
                  <a:lnTo>
                    <a:pt x="36876" y="34761"/>
                  </a:lnTo>
                  <a:lnTo>
                    <a:pt x="30447" y="39606"/>
                  </a:lnTo>
                  <a:lnTo>
                    <a:pt x="24465" y="45377"/>
                  </a:lnTo>
                  <a:lnTo>
                    <a:pt x="18783" y="51764"/>
                  </a:lnTo>
                  <a:lnTo>
                    <a:pt x="13301" y="58562"/>
                  </a:lnTo>
                  <a:lnTo>
                    <a:pt x="8797" y="64787"/>
                  </a:lnTo>
                  <a:lnTo>
                    <a:pt x="4948" y="70631"/>
                  </a:lnTo>
                  <a:lnTo>
                    <a:pt x="1534" y="76220"/>
                  </a:lnTo>
                  <a:lnTo>
                    <a:pt x="105" y="81639"/>
                  </a:lnTo>
                  <a:lnTo>
                    <a:pt x="0" y="86945"/>
                  </a:lnTo>
                  <a:lnTo>
                    <a:pt x="778" y="92177"/>
                  </a:lnTo>
                  <a:lnTo>
                    <a:pt x="2992" y="96510"/>
                  </a:lnTo>
                  <a:lnTo>
                    <a:pt x="6162" y="100246"/>
                  </a:lnTo>
                  <a:lnTo>
                    <a:pt x="9971" y="103583"/>
                  </a:lnTo>
                  <a:lnTo>
                    <a:pt x="15054" y="107502"/>
                  </a:lnTo>
                  <a:lnTo>
                    <a:pt x="20985" y="111807"/>
                  </a:lnTo>
                  <a:lnTo>
                    <a:pt x="27481" y="116371"/>
                  </a:lnTo>
                  <a:lnTo>
                    <a:pt x="34354" y="120260"/>
                  </a:lnTo>
                  <a:lnTo>
                    <a:pt x="41480" y="123699"/>
                  </a:lnTo>
                  <a:lnTo>
                    <a:pt x="48773" y="126839"/>
                  </a:lnTo>
                  <a:lnTo>
                    <a:pt x="57025" y="128932"/>
                  </a:lnTo>
                  <a:lnTo>
                    <a:pt x="65917" y="130327"/>
                  </a:lnTo>
                  <a:lnTo>
                    <a:pt x="75234" y="131257"/>
                  </a:lnTo>
                  <a:lnTo>
                    <a:pt x="84837" y="131031"/>
                  </a:lnTo>
                  <a:lnTo>
                    <a:pt x="94628" y="130033"/>
                  </a:lnTo>
                  <a:lnTo>
                    <a:pt x="104547" y="128522"/>
                  </a:lnTo>
                  <a:lnTo>
                    <a:pt x="113701" y="126667"/>
                  </a:lnTo>
                  <a:lnTo>
                    <a:pt x="122347" y="124584"/>
                  </a:lnTo>
                  <a:lnTo>
                    <a:pt x="130654" y="122349"/>
                  </a:lnTo>
                  <a:lnTo>
                    <a:pt x="138734" y="119165"/>
                  </a:lnTo>
                  <a:lnTo>
                    <a:pt x="146664" y="115350"/>
                  </a:lnTo>
                  <a:lnTo>
                    <a:pt x="161407" y="107441"/>
                  </a:lnTo>
                  <a:lnTo>
                    <a:pt x="173611" y="101104"/>
                  </a:lnTo>
                  <a:lnTo>
                    <a:pt x="179238" y="97382"/>
                  </a:lnTo>
                  <a:lnTo>
                    <a:pt x="184684" y="93207"/>
                  </a:lnTo>
                  <a:lnTo>
                    <a:pt x="190011" y="88731"/>
                  </a:lnTo>
                  <a:lnTo>
                    <a:pt x="194409" y="84053"/>
                  </a:lnTo>
                  <a:lnTo>
                    <a:pt x="198189" y="79241"/>
                  </a:lnTo>
                  <a:lnTo>
                    <a:pt x="203801" y="70226"/>
                  </a:lnTo>
                  <a:lnTo>
                    <a:pt x="207809" y="60391"/>
                  </a:lnTo>
                  <a:lnTo>
                    <a:pt x="214684" y="50926"/>
                  </a:lnTo>
                  <a:lnTo>
                    <a:pt x="214248" y="50383"/>
                  </a:lnTo>
                  <a:lnTo>
                    <a:pt x="213109" y="50021"/>
                  </a:lnTo>
                  <a:lnTo>
                    <a:pt x="211503" y="49780"/>
                  </a:lnTo>
                  <a:lnTo>
                    <a:pt x="210432" y="50466"/>
                  </a:lnTo>
                  <a:lnTo>
                    <a:pt x="209719" y="51770"/>
                  </a:lnTo>
                  <a:lnTo>
                    <a:pt x="209243" y="53486"/>
                  </a:lnTo>
                  <a:lnTo>
                    <a:pt x="207231" y="55477"/>
                  </a:lnTo>
                  <a:lnTo>
                    <a:pt x="200474" y="59946"/>
                  </a:lnTo>
                  <a:lnTo>
                    <a:pt x="197994" y="64017"/>
                  </a:lnTo>
                  <a:lnTo>
                    <a:pt x="195240" y="75313"/>
                  </a:lnTo>
                  <a:lnTo>
                    <a:pt x="189495" y="86543"/>
                  </a:lnTo>
                  <a:lnTo>
                    <a:pt x="185589" y="91908"/>
                  </a:lnTo>
                  <a:lnTo>
                    <a:pt x="182985" y="98871"/>
                  </a:lnTo>
                  <a:lnTo>
                    <a:pt x="181250" y="106900"/>
                  </a:lnTo>
                  <a:lnTo>
                    <a:pt x="180094" y="115639"/>
                  </a:lnTo>
                  <a:lnTo>
                    <a:pt x="178474" y="124852"/>
                  </a:lnTo>
                  <a:lnTo>
                    <a:pt x="176547" y="134381"/>
                  </a:lnTo>
                  <a:lnTo>
                    <a:pt x="172146" y="154000"/>
                  </a:lnTo>
                  <a:lnTo>
                    <a:pt x="152331" y="234740"/>
                  </a:lnTo>
                  <a:lnTo>
                    <a:pt x="150642" y="244893"/>
                  </a:lnTo>
                  <a:lnTo>
                    <a:pt x="149518" y="255048"/>
                  </a:lnTo>
                  <a:lnTo>
                    <a:pt x="148767" y="265204"/>
                  </a:lnTo>
                  <a:lnTo>
                    <a:pt x="147420" y="275362"/>
                  </a:lnTo>
                  <a:lnTo>
                    <a:pt x="145674" y="285521"/>
                  </a:lnTo>
                  <a:lnTo>
                    <a:pt x="143662" y="295680"/>
                  </a:lnTo>
                  <a:lnTo>
                    <a:pt x="141473" y="304992"/>
                  </a:lnTo>
                  <a:lnTo>
                    <a:pt x="139167" y="313741"/>
                  </a:lnTo>
                  <a:lnTo>
                    <a:pt x="136781" y="322113"/>
                  </a:lnTo>
                  <a:lnTo>
                    <a:pt x="135191" y="329388"/>
                  </a:lnTo>
                  <a:lnTo>
                    <a:pt x="134130" y="335931"/>
                  </a:lnTo>
                  <a:lnTo>
                    <a:pt x="133424" y="341987"/>
                  </a:lnTo>
                  <a:lnTo>
                    <a:pt x="132639" y="353231"/>
                  </a:lnTo>
                  <a:lnTo>
                    <a:pt x="132289" y="363026"/>
                  </a:lnTo>
                  <a:lnTo>
                    <a:pt x="132010" y="37695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6"/>
            <p:cNvSpPr/>
            <p:nvPr/>
          </p:nvSpPr>
          <p:spPr>
            <a:xfrm>
              <a:off x="5840212" y="3787140"/>
              <a:ext cx="226167" cy="348519"/>
            </a:xfrm>
            <a:custGeom>
              <a:avLst/>
              <a:gdLst/>
              <a:ahLst/>
              <a:cxnLst/>
              <a:rect l="0" t="0" r="0" b="0"/>
              <a:pathLst>
                <a:path w="226167" h="348519">
                  <a:moveTo>
                    <a:pt x="120096" y="38100"/>
                  </a:moveTo>
                  <a:lnTo>
                    <a:pt x="120096" y="42145"/>
                  </a:lnTo>
                  <a:lnTo>
                    <a:pt x="119249" y="43337"/>
                  </a:lnTo>
                  <a:lnTo>
                    <a:pt x="117836" y="44132"/>
                  </a:lnTo>
                  <a:lnTo>
                    <a:pt x="116047" y="44661"/>
                  </a:lnTo>
                  <a:lnTo>
                    <a:pt x="114006" y="46707"/>
                  </a:lnTo>
                  <a:lnTo>
                    <a:pt x="109478" y="53497"/>
                  </a:lnTo>
                  <a:lnTo>
                    <a:pt x="105389" y="58524"/>
                  </a:lnTo>
                  <a:lnTo>
                    <a:pt x="100121" y="64416"/>
                  </a:lnTo>
                  <a:lnTo>
                    <a:pt x="94066" y="70884"/>
                  </a:lnTo>
                  <a:lnTo>
                    <a:pt x="88334" y="77736"/>
                  </a:lnTo>
                  <a:lnTo>
                    <a:pt x="82818" y="84844"/>
                  </a:lnTo>
                  <a:lnTo>
                    <a:pt x="77445" y="92123"/>
                  </a:lnTo>
                  <a:lnTo>
                    <a:pt x="72168" y="100362"/>
                  </a:lnTo>
                  <a:lnTo>
                    <a:pt x="66954" y="109241"/>
                  </a:lnTo>
                  <a:lnTo>
                    <a:pt x="61784" y="118548"/>
                  </a:lnTo>
                  <a:lnTo>
                    <a:pt x="51519" y="137919"/>
                  </a:lnTo>
                  <a:lnTo>
                    <a:pt x="15850" y="208325"/>
                  </a:lnTo>
                  <a:lnTo>
                    <a:pt x="11611" y="218470"/>
                  </a:lnTo>
                  <a:lnTo>
                    <a:pt x="7937" y="228620"/>
                  </a:lnTo>
                  <a:lnTo>
                    <a:pt x="4641" y="238774"/>
                  </a:lnTo>
                  <a:lnTo>
                    <a:pt x="2443" y="248929"/>
                  </a:lnTo>
                  <a:lnTo>
                    <a:pt x="978" y="259086"/>
                  </a:lnTo>
                  <a:lnTo>
                    <a:pt x="0" y="269244"/>
                  </a:lnTo>
                  <a:lnTo>
                    <a:pt x="197" y="278556"/>
                  </a:lnTo>
                  <a:lnTo>
                    <a:pt x="1175" y="287304"/>
                  </a:lnTo>
                  <a:lnTo>
                    <a:pt x="2675" y="295676"/>
                  </a:lnTo>
                  <a:lnTo>
                    <a:pt x="5370" y="302951"/>
                  </a:lnTo>
                  <a:lnTo>
                    <a:pt x="8862" y="309494"/>
                  </a:lnTo>
                  <a:lnTo>
                    <a:pt x="12885" y="315549"/>
                  </a:lnTo>
                  <a:lnTo>
                    <a:pt x="17263" y="321280"/>
                  </a:lnTo>
                  <a:lnTo>
                    <a:pt x="21876" y="326794"/>
                  </a:lnTo>
                  <a:lnTo>
                    <a:pt x="26646" y="332162"/>
                  </a:lnTo>
                  <a:lnTo>
                    <a:pt x="31522" y="336588"/>
                  </a:lnTo>
                  <a:lnTo>
                    <a:pt x="36467" y="340386"/>
                  </a:lnTo>
                  <a:lnTo>
                    <a:pt x="41459" y="343764"/>
                  </a:lnTo>
                  <a:lnTo>
                    <a:pt x="47329" y="346016"/>
                  </a:lnTo>
                  <a:lnTo>
                    <a:pt x="53787" y="347517"/>
                  </a:lnTo>
                  <a:lnTo>
                    <a:pt x="60634" y="348518"/>
                  </a:lnTo>
                  <a:lnTo>
                    <a:pt x="69436" y="348339"/>
                  </a:lnTo>
                  <a:lnTo>
                    <a:pt x="79542" y="347372"/>
                  </a:lnTo>
                  <a:lnTo>
                    <a:pt x="90517" y="345882"/>
                  </a:lnTo>
                  <a:lnTo>
                    <a:pt x="101225" y="343195"/>
                  </a:lnTo>
                  <a:lnTo>
                    <a:pt x="111753" y="339710"/>
                  </a:lnTo>
                  <a:lnTo>
                    <a:pt x="122162" y="335694"/>
                  </a:lnTo>
                  <a:lnTo>
                    <a:pt x="132492" y="329629"/>
                  </a:lnTo>
                  <a:lnTo>
                    <a:pt x="142768" y="322200"/>
                  </a:lnTo>
                  <a:lnTo>
                    <a:pt x="153010" y="313860"/>
                  </a:lnTo>
                  <a:lnTo>
                    <a:pt x="162380" y="304913"/>
                  </a:lnTo>
                  <a:lnTo>
                    <a:pt x="171170" y="295562"/>
                  </a:lnTo>
                  <a:lnTo>
                    <a:pt x="179572" y="285941"/>
                  </a:lnTo>
                  <a:lnTo>
                    <a:pt x="187716" y="274448"/>
                  </a:lnTo>
                  <a:lnTo>
                    <a:pt x="195688" y="261705"/>
                  </a:lnTo>
                  <a:lnTo>
                    <a:pt x="203546" y="248130"/>
                  </a:lnTo>
                  <a:lnTo>
                    <a:pt x="209632" y="234847"/>
                  </a:lnTo>
                  <a:lnTo>
                    <a:pt x="214536" y="221758"/>
                  </a:lnTo>
                  <a:lnTo>
                    <a:pt x="218653" y="208799"/>
                  </a:lnTo>
                  <a:lnTo>
                    <a:pt x="221399" y="195926"/>
                  </a:lnTo>
                  <a:lnTo>
                    <a:pt x="223229" y="183110"/>
                  </a:lnTo>
                  <a:lnTo>
                    <a:pt x="224449" y="170334"/>
                  </a:lnTo>
                  <a:lnTo>
                    <a:pt x="225262" y="157583"/>
                  </a:lnTo>
                  <a:lnTo>
                    <a:pt x="225805" y="144848"/>
                  </a:lnTo>
                  <a:lnTo>
                    <a:pt x="226166" y="132125"/>
                  </a:lnTo>
                  <a:lnTo>
                    <a:pt x="224712" y="121104"/>
                  </a:lnTo>
                  <a:lnTo>
                    <a:pt x="222047" y="111216"/>
                  </a:lnTo>
                  <a:lnTo>
                    <a:pt x="218576" y="102084"/>
                  </a:lnTo>
                  <a:lnTo>
                    <a:pt x="215414" y="92609"/>
                  </a:lnTo>
                  <a:lnTo>
                    <a:pt x="212458" y="82907"/>
                  </a:lnTo>
                  <a:lnTo>
                    <a:pt x="209641" y="73051"/>
                  </a:lnTo>
                  <a:lnTo>
                    <a:pt x="206067" y="63940"/>
                  </a:lnTo>
                  <a:lnTo>
                    <a:pt x="201989" y="55327"/>
                  </a:lnTo>
                  <a:lnTo>
                    <a:pt x="197576" y="47045"/>
                  </a:lnTo>
                  <a:lnTo>
                    <a:pt x="192938" y="39830"/>
                  </a:lnTo>
                  <a:lnTo>
                    <a:pt x="188152" y="33327"/>
                  </a:lnTo>
                  <a:lnTo>
                    <a:pt x="183265" y="27298"/>
                  </a:lnTo>
                  <a:lnTo>
                    <a:pt x="178312" y="21585"/>
                  </a:lnTo>
                  <a:lnTo>
                    <a:pt x="173315" y="16084"/>
                  </a:lnTo>
                  <a:lnTo>
                    <a:pt x="15823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7"/>
            <p:cNvSpPr/>
            <p:nvPr/>
          </p:nvSpPr>
          <p:spPr>
            <a:xfrm>
              <a:off x="6068731" y="3771900"/>
              <a:ext cx="224681" cy="341865"/>
            </a:xfrm>
            <a:custGeom>
              <a:avLst/>
              <a:gdLst/>
              <a:ahLst/>
              <a:cxnLst/>
              <a:rect l="0" t="0" r="0" b="0"/>
              <a:pathLst>
                <a:path w="224681" h="341865">
                  <a:moveTo>
                    <a:pt x="89906" y="53340"/>
                  </a:moveTo>
                  <a:lnTo>
                    <a:pt x="89906" y="59901"/>
                  </a:lnTo>
                  <a:lnTo>
                    <a:pt x="89059" y="60254"/>
                  </a:lnTo>
                  <a:lnTo>
                    <a:pt x="85857" y="60646"/>
                  </a:lnTo>
                  <a:lnTo>
                    <a:pt x="84664" y="62444"/>
                  </a:lnTo>
                  <a:lnTo>
                    <a:pt x="83338" y="68958"/>
                  </a:lnTo>
                  <a:lnTo>
                    <a:pt x="78229" y="77496"/>
                  </a:lnTo>
                  <a:lnTo>
                    <a:pt x="74494" y="82144"/>
                  </a:lnTo>
                  <a:lnTo>
                    <a:pt x="70308" y="86936"/>
                  </a:lnTo>
                  <a:lnTo>
                    <a:pt x="65822" y="91824"/>
                  </a:lnTo>
                  <a:lnTo>
                    <a:pt x="61137" y="96776"/>
                  </a:lnTo>
                  <a:lnTo>
                    <a:pt x="57166" y="102617"/>
                  </a:lnTo>
                  <a:lnTo>
                    <a:pt x="53671" y="109052"/>
                  </a:lnTo>
                  <a:lnTo>
                    <a:pt x="46679" y="123821"/>
                  </a:lnTo>
                  <a:lnTo>
                    <a:pt x="37922" y="141674"/>
                  </a:lnTo>
                  <a:lnTo>
                    <a:pt x="33213" y="150329"/>
                  </a:lnTo>
                  <a:lnTo>
                    <a:pt x="28379" y="158639"/>
                  </a:lnTo>
                  <a:lnTo>
                    <a:pt x="23461" y="166720"/>
                  </a:lnTo>
                  <a:lnTo>
                    <a:pt x="19335" y="176340"/>
                  </a:lnTo>
                  <a:lnTo>
                    <a:pt x="15737" y="186986"/>
                  </a:lnTo>
                  <a:lnTo>
                    <a:pt x="9479" y="209258"/>
                  </a:lnTo>
                  <a:lnTo>
                    <a:pt x="3872" y="230446"/>
                  </a:lnTo>
                  <a:lnTo>
                    <a:pt x="2037" y="240838"/>
                  </a:lnTo>
                  <a:lnTo>
                    <a:pt x="815" y="251151"/>
                  </a:lnTo>
                  <a:lnTo>
                    <a:pt x="0" y="261414"/>
                  </a:lnTo>
                  <a:lnTo>
                    <a:pt x="304" y="270796"/>
                  </a:lnTo>
                  <a:lnTo>
                    <a:pt x="1354" y="279591"/>
                  </a:lnTo>
                  <a:lnTo>
                    <a:pt x="2902" y="287994"/>
                  </a:lnTo>
                  <a:lnTo>
                    <a:pt x="5629" y="296136"/>
                  </a:lnTo>
                  <a:lnTo>
                    <a:pt x="9142" y="304104"/>
                  </a:lnTo>
                  <a:lnTo>
                    <a:pt x="13179" y="311956"/>
                  </a:lnTo>
                  <a:lnTo>
                    <a:pt x="18413" y="318884"/>
                  </a:lnTo>
                  <a:lnTo>
                    <a:pt x="24445" y="325196"/>
                  </a:lnTo>
                  <a:lnTo>
                    <a:pt x="31009" y="331098"/>
                  </a:lnTo>
                  <a:lnTo>
                    <a:pt x="38776" y="335031"/>
                  </a:lnTo>
                  <a:lnTo>
                    <a:pt x="47343" y="337654"/>
                  </a:lnTo>
                  <a:lnTo>
                    <a:pt x="56446" y="339403"/>
                  </a:lnTo>
                  <a:lnTo>
                    <a:pt x="65904" y="340569"/>
                  </a:lnTo>
                  <a:lnTo>
                    <a:pt x="75600" y="341345"/>
                  </a:lnTo>
                  <a:lnTo>
                    <a:pt x="85455" y="341864"/>
                  </a:lnTo>
                  <a:lnTo>
                    <a:pt x="95414" y="341362"/>
                  </a:lnTo>
                  <a:lnTo>
                    <a:pt x="105444" y="340182"/>
                  </a:lnTo>
                  <a:lnTo>
                    <a:pt x="115521" y="338548"/>
                  </a:lnTo>
                  <a:lnTo>
                    <a:pt x="125629" y="334919"/>
                  </a:lnTo>
                  <a:lnTo>
                    <a:pt x="135759" y="329959"/>
                  </a:lnTo>
                  <a:lnTo>
                    <a:pt x="145901" y="324112"/>
                  </a:lnTo>
                  <a:lnTo>
                    <a:pt x="156053" y="316829"/>
                  </a:lnTo>
                  <a:lnTo>
                    <a:pt x="166212" y="308586"/>
                  </a:lnTo>
                  <a:lnTo>
                    <a:pt x="176374" y="299703"/>
                  </a:lnTo>
                  <a:lnTo>
                    <a:pt x="185692" y="289549"/>
                  </a:lnTo>
                  <a:lnTo>
                    <a:pt x="194446" y="278546"/>
                  </a:lnTo>
                  <a:lnTo>
                    <a:pt x="202825" y="266978"/>
                  </a:lnTo>
                  <a:lnTo>
                    <a:pt x="209259" y="254185"/>
                  </a:lnTo>
                  <a:lnTo>
                    <a:pt x="214396" y="240576"/>
                  </a:lnTo>
                  <a:lnTo>
                    <a:pt x="218667" y="226424"/>
                  </a:lnTo>
                  <a:lnTo>
                    <a:pt x="221515" y="211910"/>
                  </a:lnTo>
                  <a:lnTo>
                    <a:pt x="223415" y="197153"/>
                  </a:lnTo>
                  <a:lnTo>
                    <a:pt x="224680" y="182235"/>
                  </a:lnTo>
                  <a:lnTo>
                    <a:pt x="224676" y="168057"/>
                  </a:lnTo>
                  <a:lnTo>
                    <a:pt x="223827" y="154371"/>
                  </a:lnTo>
                  <a:lnTo>
                    <a:pt x="222412" y="141014"/>
                  </a:lnTo>
                  <a:lnTo>
                    <a:pt x="219774" y="128723"/>
                  </a:lnTo>
                  <a:lnTo>
                    <a:pt x="216320" y="117142"/>
                  </a:lnTo>
                  <a:lnTo>
                    <a:pt x="212322" y="106035"/>
                  </a:lnTo>
                  <a:lnTo>
                    <a:pt x="206267" y="95243"/>
                  </a:lnTo>
                  <a:lnTo>
                    <a:pt x="198840" y="84662"/>
                  </a:lnTo>
                  <a:lnTo>
                    <a:pt x="190498" y="74222"/>
                  </a:lnTo>
                  <a:lnTo>
                    <a:pt x="181547" y="63874"/>
                  </a:lnTo>
                  <a:lnTo>
                    <a:pt x="172190" y="53590"/>
                  </a:lnTo>
                  <a:lnTo>
                    <a:pt x="162561" y="43347"/>
                  </a:lnTo>
                  <a:lnTo>
                    <a:pt x="151904" y="35671"/>
                  </a:lnTo>
                  <a:lnTo>
                    <a:pt x="140561" y="29707"/>
                  </a:lnTo>
                  <a:lnTo>
                    <a:pt x="128761" y="24885"/>
                  </a:lnTo>
                  <a:lnTo>
                    <a:pt x="117505" y="19977"/>
                  </a:lnTo>
                  <a:lnTo>
                    <a:pt x="95957" y="10008"/>
                  </a:lnTo>
                  <a:lnTo>
                    <a:pt x="86312" y="6672"/>
                  </a:lnTo>
                  <a:lnTo>
                    <a:pt x="77339" y="4448"/>
                  </a:lnTo>
                  <a:lnTo>
                    <a:pt x="68815" y="2965"/>
                  </a:lnTo>
                  <a:lnTo>
                    <a:pt x="61437" y="1977"/>
                  </a:lnTo>
                  <a:lnTo>
                    <a:pt x="54823" y="1318"/>
                  </a:lnTo>
                  <a:lnTo>
                    <a:pt x="3651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8"/>
            <p:cNvSpPr/>
            <p:nvPr/>
          </p:nvSpPr>
          <p:spPr>
            <a:xfrm>
              <a:off x="4442323" y="5090295"/>
              <a:ext cx="294506" cy="327486"/>
            </a:xfrm>
            <a:custGeom>
              <a:avLst/>
              <a:gdLst/>
              <a:ahLst/>
              <a:cxnLst/>
              <a:rect l="0" t="0" r="0" b="0"/>
              <a:pathLst>
                <a:path w="294506" h="327486">
                  <a:moveTo>
                    <a:pt x="22884" y="60825"/>
                  </a:moveTo>
                  <a:lnTo>
                    <a:pt x="33501" y="50220"/>
                  </a:lnTo>
                  <a:lnTo>
                    <a:pt x="40599" y="45387"/>
                  </a:lnTo>
                  <a:lnTo>
                    <a:pt x="44864" y="42913"/>
                  </a:lnTo>
                  <a:lnTo>
                    <a:pt x="56385" y="35649"/>
                  </a:lnTo>
                  <a:lnTo>
                    <a:pt x="63017" y="31341"/>
                  </a:lnTo>
                  <a:lnTo>
                    <a:pt x="70829" y="27623"/>
                  </a:lnTo>
                  <a:lnTo>
                    <a:pt x="79426" y="24297"/>
                  </a:lnTo>
                  <a:lnTo>
                    <a:pt x="88548" y="21233"/>
                  </a:lnTo>
                  <a:lnTo>
                    <a:pt x="98868" y="18344"/>
                  </a:lnTo>
                  <a:lnTo>
                    <a:pt x="109985" y="15570"/>
                  </a:lnTo>
                  <a:lnTo>
                    <a:pt x="154227" y="5037"/>
                  </a:lnTo>
                  <a:lnTo>
                    <a:pt x="164691" y="3313"/>
                  </a:lnTo>
                  <a:lnTo>
                    <a:pt x="175056" y="2164"/>
                  </a:lnTo>
                  <a:lnTo>
                    <a:pt x="185357" y="1398"/>
                  </a:lnTo>
                  <a:lnTo>
                    <a:pt x="196461" y="887"/>
                  </a:lnTo>
                  <a:lnTo>
                    <a:pt x="220101" y="319"/>
                  </a:lnTo>
                  <a:lnTo>
                    <a:pt x="249136" y="0"/>
                  </a:lnTo>
                  <a:lnTo>
                    <a:pt x="256780" y="801"/>
                  </a:lnTo>
                  <a:lnTo>
                    <a:pt x="263571" y="2183"/>
                  </a:lnTo>
                  <a:lnTo>
                    <a:pt x="269793" y="3950"/>
                  </a:lnTo>
                  <a:lnTo>
                    <a:pt x="275637" y="5129"/>
                  </a:lnTo>
                  <a:lnTo>
                    <a:pt x="281227" y="5914"/>
                  </a:lnTo>
                  <a:lnTo>
                    <a:pt x="286650" y="6438"/>
                  </a:lnTo>
                  <a:lnTo>
                    <a:pt x="290265" y="8481"/>
                  </a:lnTo>
                  <a:lnTo>
                    <a:pt x="292675" y="11535"/>
                  </a:lnTo>
                  <a:lnTo>
                    <a:pt x="294282" y="15265"/>
                  </a:lnTo>
                  <a:lnTo>
                    <a:pt x="294505" y="18599"/>
                  </a:lnTo>
                  <a:lnTo>
                    <a:pt x="293806" y="21667"/>
                  </a:lnTo>
                  <a:lnTo>
                    <a:pt x="292493" y="24560"/>
                  </a:lnTo>
                  <a:lnTo>
                    <a:pt x="289075" y="27335"/>
                  </a:lnTo>
                  <a:lnTo>
                    <a:pt x="284254" y="30032"/>
                  </a:lnTo>
                  <a:lnTo>
                    <a:pt x="278496" y="32676"/>
                  </a:lnTo>
                  <a:lnTo>
                    <a:pt x="272116" y="36133"/>
                  </a:lnTo>
                  <a:lnTo>
                    <a:pt x="265319" y="40130"/>
                  </a:lnTo>
                  <a:lnTo>
                    <a:pt x="258245" y="44488"/>
                  </a:lnTo>
                  <a:lnTo>
                    <a:pt x="250139" y="49087"/>
                  </a:lnTo>
                  <a:lnTo>
                    <a:pt x="232092" y="58713"/>
                  </a:lnTo>
                  <a:lnTo>
                    <a:pt x="221686" y="62804"/>
                  </a:lnTo>
                  <a:lnTo>
                    <a:pt x="210510" y="66378"/>
                  </a:lnTo>
                  <a:lnTo>
                    <a:pt x="198822" y="69607"/>
                  </a:lnTo>
                  <a:lnTo>
                    <a:pt x="187639" y="73453"/>
                  </a:lnTo>
                  <a:lnTo>
                    <a:pt x="176794" y="77710"/>
                  </a:lnTo>
                  <a:lnTo>
                    <a:pt x="166174" y="82242"/>
                  </a:lnTo>
                  <a:lnTo>
                    <a:pt x="155703" y="86110"/>
                  </a:lnTo>
                  <a:lnTo>
                    <a:pt x="145333" y="89535"/>
                  </a:lnTo>
                  <a:lnTo>
                    <a:pt x="135029" y="92665"/>
                  </a:lnTo>
                  <a:lnTo>
                    <a:pt x="126465" y="95599"/>
                  </a:lnTo>
                  <a:lnTo>
                    <a:pt x="119060" y="98401"/>
                  </a:lnTo>
                  <a:lnTo>
                    <a:pt x="112428" y="101115"/>
                  </a:lnTo>
                  <a:lnTo>
                    <a:pt x="107160" y="103772"/>
                  </a:lnTo>
                  <a:lnTo>
                    <a:pt x="99045" y="108982"/>
                  </a:lnTo>
                  <a:lnTo>
                    <a:pt x="96542" y="112403"/>
                  </a:lnTo>
                  <a:lnTo>
                    <a:pt x="93762" y="120720"/>
                  </a:lnTo>
                  <a:lnTo>
                    <a:pt x="93867" y="124462"/>
                  </a:lnTo>
                  <a:lnTo>
                    <a:pt x="94786" y="127803"/>
                  </a:lnTo>
                  <a:lnTo>
                    <a:pt x="96246" y="130877"/>
                  </a:lnTo>
                  <a:lnTo>
                    <a:pt x="98914" y="133773"/>
                  </a:lnTo>
                  <a:lnTo>
                    <a:pt x="106399" y="139249"/>
                  </a:lnTo>
                  <a:lnTo>
                    <a:pt x="112463" y="142741"/>
                  </a:lnTo>
                  <a:lnTo>
                    <a:pt x="128242" y="151136"/>
                  </a:lnTo>
                  <a:lnTo>
                    <a:pt x="156185" y="165383"/>
                  </a:lnTo>
                  <a:lnTo>
                    <a:pt x="166843" y="170324"/>
                  </a:lnTo>
                  <a:lnTo>
                    <a:pt x="201243" y="185368"/>
                  </a:lnTo>
                  <a:lnTo>
                    <a:pt x="222791" y="195481"/>
                  </a:lnTo>
                  <a:lnTo>
                    <a:pt x="232437" y="200549"/>
                  </a:lnTo>
                  <a:lnTo>
                    <a:pt x="241409" y="205622"/>
                  </a:lnTo>
                  <a:lnTo>
                    <a:pt x="249933" y="210696"/>
                  </a:lnTo>
                  <a:lnTo>
                    <a:pt x="257311" y="216619"/>
                  </a:lnTo>
                  <a:lnTo>
                    <a:pt x="263925" y="223107"/>
                  </a:lnTo>
                  <a:lnTo>
                    <a:pt x="274946" y="235397"/>
                  </a:lnTo>
                  <a:lnTo>
                    <a:pt x="282670" y="243682"/>
                  </a:lnTo>
                  <a:lnTo>
                    <a:pt x="284222" y="247923"/>
                  </a:lnTo>
                  <a:lnTo>
                    <a:pt x="284408" y="252443"/>
                  </a:lnTo>
                  <a:lnTo>
                    <a:pt x="283685" y="257151"/>
                  </a:lnTo>
                  <a:lnTo>
                    <a:pt x="278361" y="266897"/>
                  </a:lnTo>
                  <a:lnTo>
                    <a:pt x="274568" y="271866"/>
                  </a:lnTo>
                  <a:lnTo>
                    <a:pt x="269497" y="276026"/>
                  </a:lnTo>
                  <a:lnTo>
                    <a:pt x="263573" y="279645"/>
                  </a:lnTo>
                  <a:lnTo>
                    <a:pt x="257082" y="282906"/>
                  </a:lnTo>
                  <a:lnTo>
                    <a:pt x="248516" y="286772"/>
                  </a:lnTo>
                  <a:lnTo>
                    <a:pt x="227698" y="295583"/>
                  </a:lnTo>
                  <a:lnTo>
                    <a:pt x="216214" y="299457"/>
                  </a:lnTo>
                  <a:lnTo>
                    <a:pt x="204320" y="302887"/>
                  </a:lnTo>
                  <a:lnTo>
                    <a:pt x="192152" y="306019"/>
                  </a:lnTo>
                  <a:lnTo>
                    <a:pt x="167331" y="311758"/>
                  </a:lnTo>
                  <a:lnTo>
                    <a:pt x="116867" y="322341"/>
                  </a:lnTo>
                  <a:lnTo>
                    <a:pt x="105034" y="324069"/>
                  </a:lnTo>
                  <a:lnTo>
                    <a:pt x="93754" y="325221"/>
                  </a:lnTo>
                  <a:lnTo>
                    <a:pt x="82844" y="325989"/>
                  </a:lnTo>
                  <a:lnTo>
                    <a:pt x="73029" y="326501"/>
                  </a:lnTo>
                  <a:lnTo>
                    <a:pt x="55341" y="327070"/>
                  </a:lnTo>
                  <a:lnTo>
                    <a:pt x="15898" y="327485"/>
                  </a:lnTo>
                  <a:lnTo>
                    <a:pt x="12293" y="326651"/>
                  </a:lnTo>
                  <a:lnTo>
                    <a:pt x="6028" y="323468"/>
                  </a:lnTo>
                  <a:lnTo>
                    <a:pt x="4019" y="321434"/>
                  </a:lnTo>
                  <a:lnTo>
                    <a:pt x="2680" y="319231"/>
                  </a:lnTo>
                  <a:lnTo>
                    <a:pt x="0" y="31228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79"/>
            <p:cNvSpPr/>
            <p:nvPr/>
          </p:nvSpPr>
          <p:spPr>
            <a:xfrm>
              <a:off x="4701792" y="5166360"/>
              <a:ext cx="249925" cy="257432"/>
            </a:xfrm>
            <a:custGeom>
              <a:avLst/>
              <a:gdLst/>
              <a:ahLst/>
              <a:cxnLst/>
              <a:rect l="0" t="0" r="0" b="0"/>
              <a:pathLst>
                <a:path w="249925" h="257432">
                  <a:moveTo>
                    <a:pt x="76166" y="0"/>
                  </a:moveTo>
                  <a:lnTo>
                    <a:pt x="76166" y="4045"/>
                  </a:lnTo>
                  <a:lnTo>
                    <a:pt x="75318" y="6084"/>
                  </a:lnTo>
                  <a:lnTo>
                    <a:pt x="72116" y="10606"/>
                  </a:lnTo>
                  <a:lnTo>
                    <a:pt x="65608" y="15438"/>
                  </a:lnTo>
                  <a:lnTo>
                    <a:pt x="57912" y="20408"/>
                  </a:lnTo>
                  <a:lnTo>
                    <a:pt x="51667" y="25439"/>
                  </a:lnTo>
                  <a:lnTo>
                    <a:pt x="46065" y="32756"/>
                  </a:lnTo>
                  <a:lnTo>
                    <a:pt x="43385" y="37077"/>
                  </a:lnTo>
                  <a:lnTo>
                    <a:pt x="35887" y="44136"/>
                  </a:lnTo>
                  <a:lnTo>
                    <a:pt x="31515" y="47204"/>
                  </a:lnTo>
                  <a:lnTo>
                    <a:pt x="26905" y="50096"/>
                  </a:lnTo>
                  <a:lnTo>
                    <a:pt x="22135" y="52871"/>
                  </a:lnTo>
                  <a:lnTo>
                    <a:pt x="10401" y="59362"/>
                  </a:lnTo>
                  <a:lnTo>
                    <a:pt x="2841" y="65881"/>
                  </a:lnTo>
                  <a:lnTo>
                    <a:pt x="0" y="68475"/>
                  </a:lnTo>
                  <a:lnTo>
                    <a:pt x="6845" y="68559"/>
                  </a:lnTo>
                  <a:lnTo>
                    <a:pt x="14562" y="68571"/>
                  </a:lnTo>
                  <a:lnTo>
                    <a:pt x="18993" y="67727"/>
                  </a:lnTo>
                  <a:lnTo>
                    <a:pt x="23642" y="66318"/>
                  </a:lnTo>
                  <a:lnTo>
                    <a:pt x="28436" y="64532"/>
                  </a:lnTo>
                  <a:lnTo>
                    <a:pt x="34175" y="63341"/>
                  </a:lnTo>
                  <a:lnTo>
                    <a:pt x="40544" y="62548"/>
                  </a:lnTo>
                  <a:lnTo>
                    <a:pt x="47333" y="62019"/>
                  </a:lnTo>
                  <a:lnTo>
                    <a:pt x="55248" y="61666"/>
                  </a:lnTo>
                  <a:lnTo>
                    <a:pt x="73085" y="61274"/>
                  </a:lnTo>
                  <a:lnTo>
                    <a:pt x="125713" y="60987"/>
                  </a:lnTo>
                  <a:lnTo>
                    <a:pt x="134623" y="61825"/>
                  </a:lnTo>
                  <a:lnTo>
                    <a:pt x="143106" y="63230"/>
                  </a:lnTo>
                  <a:lnTo>
                    <a:pt x="151305" y="65013"/>
                  </a:lnTo>
                  <a:lnTo>
                    <a:pt x="160162" y="67896"/>
                  </a:lnTo>
                  <a:lnTo>
                    <a:pt x="169455" y="71510"/>
                  </a:lnTo>
                  <a:lnTo>
                    <a:pt x="179041" y="75614"/>
                  </a:lnTo>
                  <a:lnTo>
                    <a:pt x="187975" y="80889"/>
                  </a:lnTo>
                  <a:lnTo>
                    <a:pt x="196474" y="86946"/>
                  </a:lnTo>
                  <a:lnTo>
                    <a:pt x="204683" y="93524"/>
                  </a:lnTo>
                  <a:lnTo>
                    <a:pt x="211849" y="99603"/>
                  </a:lnTo>
                  <a:lnTo>
                    <a:pt x="218322" y="105349"/>
                  </a:lnTo>
                  <a:lnTo>
                    <a:pt x="224333" y="110873"/>
                  </a:lnTo>
                  <a:lnTo>
                    <a:pt x="229188" y="117095"/>
                  </a:lnTo>
                  <a:lnTo>
                    <a:pt x="233272" y="123783"/>
                  </a:lnTo>
                  <a:lnTo>
                    <a:pt x="236842" y="130783"/>
                  </a:lnTo>
                  <a:lnTo>
                    <a:pt x="240070" y="137989"/>
                  </a:lnTo>
                  <a:lnTo>
                    <a:pt x="243069" y="145332"/>
                  </a:lnTo>
                  <a:lnTo>
                    <a:pt x="245916" y="152768"/>
                  </a:lnTo>
                  <a:lnTo>
                    <a:pt x="247814" y="160265"/>
                  </a:lnTo>
                  <a:lnTo>
                    <a:pt x="249080" y="167804"/>
                  </a:lnTo>
                  <a:lnTo>
                    <a:pt x="249924" y="175370"/>
                  </a:lnTo>
                  <a:lnTo>
                    <a:pt x="249638" y="182953"/>
                  </a:lnTo>
                  <a:lnTo>
                    <a:pt x="248601" y="190549"/>
                  </a:lnTo>
                  <a:lnTo>
                    <a:pt x="247061" y="198152"/>
                  </a:lnTo>
                  <a:lnTo>
                    <a:pt x="244341" y="204915"/>
                  </a:lnTo>
                  <a:lnTo>
                    <a:pt x="240831" y="211116"/>
                  </a:lnTo>
                  <a:lnTo>
                    <a:pt x="236796" y="216945"/>
                  </a:lnTo>
                  <a:lnTo>
                    <a:pt x="233258" y="222523"/>
                  </a:lnTo>
                  <a:lnTo>
                    <a:pt x="230053" y="227936"/>
                  </a:lnTo>
                  <a:lnTo>
                    <a:pt x="227068" y="233237"/>
                  </a:lnTo>
                  <a:lnTo>
                    <a:pt x="223383" y="237619"/>
                  </a:lnTo>
                  <a:lnTo>
                    <a:pt x="219231" y="241386"/>
                  </a:lnTo>
                  <a:lnTo>
                    <a:pt x="214768" y="244744"/>
                  </a:lnTo>
                  <a:lnTo>
                    <a:pt x="209251" y="247829"/>
                  </a:lnTo>
                  <a:lnTo>
                    <a:pt x="203029" y="250733"/>
                  </a:lnTo>
                  <a:lnTo>
                    <a:pt x="196339" y="253516"/>
                  </a:lnTo>
                  <a:lnTo>
                    <a:pt x="190183" y="255370"/>
                  </a:lnTo>
                  <a:lnTo>
                    <a:pt x="184385" y="256607"/>
                  </a:lnTo>
                  <a:lnTo>
                    <a:pt x="178824" y="257431"/>
                  </a:lnTo>
                  <a:lnTo>
                    <a:pt x="173421" y="257134"/>
                  </a:lnTo>
                  <a:lnTo>
                    <a:pt x="168125" y="256090"/>
                  </a:lnTo>
                  <a:lnTo>
                    <a:pt x="162898" y="254547"/>
                  </a:lnTo>
                  <a:lnTo>
                    <a:pt x="157719" y="253518"/>
                  </a:lnTo>
                  <a:lnTo>
                    <a:pt x="152571" y="252832"/>
                  </a:lnTo>
                  <a:lnTo>
                    <a:pt x="147445" y="252374"/>
                  </a:lnTo>
                  <a:lnTo>
                    <a:pt x="143178" y="252070"/>
                  </a:lnTo>
                  <a:lnTo>
                    <a:pt x="129562" y="2514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0"/>
            <p:cNvSpPr/>
            <p:nvPr/>
          </p:nvSpPr>
          <p:spPr>
            <a:xfrm>
              <a:off x="4770329" y="5135880"/>
              <a:ext cx="167819" cy="30481"/>
            </a:xfrm>
            <a:custGeom>
              <a:avLst/>
              <a:gdLst/>
              <a:ahLst/>
              <a:cxnLst/>
              <a:rect l="0" t="0" r="0" b="0"/>
              <a:pathLst>
                <a:path w="167819" h="30481">
                  <a:moveTo>
                    <a:pt x="0" y="30480"/>
                  </a:moveTo>
                  <a:lnTo>
                    <a:pt x="6568" y="30480"/>
                  </a:lnTo>
                  <a:lnTo>
                    <a:pt x="8617" y="29634"/>
                  </a:lnTo>
                  <a:lnTo>
                    <a:pt x="11677" y="28223"/>
                  </a:lnTo>
                  <a:lnTo>
                    <a:pt x="15414" y="26436"/>
                  </a:lnTo>
                  <a:lnTo>
                    <a:pt x="19599" y="25243"/>
                  </a:lnTo>
                  <a:lnTo>
                    <a:pt x="24085" y="24449"/>
                  </a:lnTo>
                  <a:lnTo>
                    <a:pt x="28770" y="23919"/>
                  </a:lnTo>
                  <a:lnTo>
                    <a:pt x="34436" y="23566"/>
                  </a:lnTo>
                  <a:lnTo>
                    <a:pt x="47513" y="23174"/>
                  </a:lnTo>
                  <a:lnTo>
                    <a:pt x="54559" y="22223"/>
                  </a:lnTo>
                  <a:lnTo>
                    <a:pt x="61800" y="20742"/>
                  </a:lnTo>
                  <a:lnTo>
                    <a:pt x="95739" y="12282"/>
                  </a:lnTo>
                  <a:lnTo>
                    <a:pt x="105358" y="10728"/>
                  </a:lnTo>
                  <a:lnTo>
                    <a:pt x="115160" y="9692"/>
                  </a:lnTo>
                  <a:lnTo>
                    <a:pt x="125084" y="9001"/>
                  </a:lnTo>
                  <a:lnTo>
                    <a:pt x="132549" y="7694"/>
                  </a:lnTo>
                  <a:lnTo>
                    <a:pt x="138373" y="5976"/>
                  </a:lnTo>
                  <a:lnTo>
                    <a:pt x="143102" y="3984"/>
                  </a:lnTo>
                  <a:lnTo>
                    <a:pt x="147951" y="2656"/>
                  </a:lnTo>
                  <a:lnTo>
                    <a:pt x="152878" y="1771"/>
                  </a:lnTo>
                  <a:lnTo>
                    <a:pt x="16781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52" name="SMARTInkAnnotation81"/>
            <p:cNvSpPr/>
            <p:nvPr/>
          </p:nvSpPr>
          <p:spPr>
            <a:xfrm>
              <a:off x="4976287" y="4945503"/>
              <a:ext cx="266984" cy="182758"/>
            </a:xfrm>
            <a:custGeom>
              <a:avLst/>
              <a:gdLst/>
              <a:ahLst/>
              <a:cxnLst/>
              <a:rect l="0" t="0" r="0" b="0"/>
              <a:pathLst>
                <a:path w="266984" h="182758">
                  <a:moveTo>
                    <a:pt x="0" y="22737"/>
                  </a:moveTo>
                  <a:lnTo>
                    <a:pt x="0" y="18692"/>
                  </a:lnTo>
                  <a:lnTo>
                    <a:pt x="848" y="17500"/>
                  </a:lnTo>
                  <a:lnTo>
                    <a:pt x="2260" y="16706"/>
                  </a:lnTo>
                  <a:lnTo>
                    <a:pt x="4050" y="16176"/>
                  </a:lnTo>
                  <a:lnTo>
                    <a:pt x="8298" y="13330"/>
                  </a:lnTo>
                  <a:lnTo>
                    <a:pt x="10618" y="11386"/>
                  </a:lnTo>
                  <a:lnTo>
                    <a:pt x="14707" y="9243"/>
                  </a:lnTo>
                  <a:lnTo>
                    <a:pt x="19975" y="6968"/>
                  </a:lnTo>
                  <a:lnTo>
                    <a:pt x="26030" y="4604"/>
                  </a:lnTo>
                  <a:lnTo>
                    <a:pt x="33457" y="3029"/>
                  </a:lnTo>
                  <a:lnTo>
                    <a:pt x="41799" y="1978"/>
                  </a:lnTo>
                  <a:lnTo>
                    <a:pt x="50751" y="1278"/>
                  </a:lnTo>
                  <a:lnTo>
                    <a:pt x="59260" y="811"/>
                  </a:lnTo>
                  <a:lnTo>
                    <a:pt x="75497" y="292"/>
                  </a:lnTo>
                  <a:lnTo>
                    <a:pt x="98933" y="0"/>
                  </a:lnTo>
                  <a:lnTo>
                    <a:pt x="106638" y="806"/>
                  </a:lnTo>
                  <a:lnTo>
                    <a:pt x="114319" y="2190"/>
                  </a:lnTo>
                  <a:lnTo>
                    <a:pt x="121981" y="3959"/>
                  </a:lnTo>
                  <a:lnTo>
                    <a:pt x="128784" y="5985"/>
                  </a:lnTo>
                  <a:lnTo>
                    <a:pt x="135015" y="8182"/>
                  </a:lnTo>
                  <a:lnTo>
                    <a:pt x="140864" y="10494"/>
                  </a:lnTo>
                  <a:lnTo>
                    <a:pt x="146458" y="12035"/>
                  </a:lnTo>
                  <a:lnTo>
                    <a:pt x="151883" y="13062"/>
                  </a:lnTo>
                  <a:lnTo>
                    <a:pt x="157195" y="13747"/>
                  </a:lnTo>
                  <a:lnTo>
                    <a:pt x="165357" y="16767"/>
                  </a:lnTo>
                  <a:lnTo>
                    <a:pt x="168720" y="18756"/>
                  </a:lnTo>
                  <a:lnTo>
                    <a:pt x="170962" y="20930"/>
                  </a:lnTo>
                  <a:lnTo>
                    <a:pt x="172456" y="23226"/>
                  </a:lnTo>
                  <a:lnTo>
                    <a:pt x="174117" y="28035"/>
                  </a:lnTo>
                  <a:lnTo>
                    <a:pt x="174856" y="32994"/>
                  </a:lnTo>
                  <a:lnTo>
                    <a:pt x="174204" y="35501"/>
                  </a:lnTo>
                  <a:lnTo>
                    <a:pt x="171222" y="40546"/>
                  </a:lnTo>
                  <a:lnTo>
                    <a:pt x="167070" y="45610"/>
                  </a:lnTo>
                  <a:lnTo>
                    <a:pt x="164777" y="48146"/>
                  </a:lnTo>
                  <a:lnTo>
                    <a:pt x="157709" y="55479"/>
                  </a:lnTo>
                  <a:lnTo>
                    <a:pt x="153450" y="59805"/>
                  </a:lnTo>
                  <a:lnTo>
                    <a:pt x="148916" y="63535"/>
                  </a:lnTo>
                  <a:lnTo>
                    <a:pt x="144198" y="66870"/>
                  </a:lnTo>
                  <a:lnTo>
                    <a:pt x="139358" y="69939"/>
                  </a:lnTo>
                  <a:lnTo>
                    <a:pt x="134436" y="73678"/>
                  </a:lnTo>
                  <a:lnTo>
                    <a:pt x="129459" y="77865"/>
                  </a:lnTo>
                  <a:lnTo>
                    <a:pt x="124447" y="82349"/>
                  </a:lnTo>
                  <a:lnTo>
                    <a:pt x="119410" y="86185"/>
                  </a:lnTo>
                  <a:lnTo>
                    <a:pt x="114357" y="89589"/>
                  </a:lnTo>
                  <a:lnTo>
                    <a:pt x="109293" y="92705"/>
                  </a:lnTo>
                  <a:lnTo>
                    <a:pt x="105069" y="95629"/>
                  </a:lnTo>
                  <a:lnTo>
                    <a:pt x="98117" y="101135"/>
                  </a:lnTo>
                  <a:lnTo>
                    <a:pt x="95076" y="104636"/>
                  </a:lnTo>
                  <a:lnTo>
                    <a:pt x="92201" y="108663"/>
                  </a:lnTo>
                  <a:lnTo>
                    <a:pt x="89437" y="113041"/>
                  </a:lnTo>
                  <a:lnTo>
                    <a:pt x="87594" y="116806"/>
                  </a:lnTo>
                  <a:lnTo>
                    <a:pt x="86366" y="120163"/>
                  </a:lnTo>
                  <a:lnTo>
                    <a:pt x="85547" y="123248"/>
                  </a:lnTo>
                  <a:lnTo>
                    <a:pt x="85848" y="126151"/>
                  </a:lnTo>
                  <a:lnTo>
                    <a:pt x="86897" y="128933"/>
                  </a:lnTo>
                  <a:lnTo>
                    <a:pt x="88444" y="131634"/>
                  </a:lnTo>
                  <a:lnTo>
                    <a:pt x="94682" y="136894"/>
                  </a:lnTo>
                  <a:lnTo>
                    <a:pt x="98719" y="139482"/>
                  </a:lnTo>
                  <a:lnTo>
                    <a:pt x="103954" y="142054"/>
                  </a:lnTo>
                  <a:lnTo>
                    <a:pt x="109985" y="144614"/>
                  </a:lnTo>
                  <a:lnTo>
                    <a:pt x="116549" y="147169"/>
                  </a:lnTo>
                  <a:lnTo>
                    <a:pt x="130623" y="152264"/>
                  </a:lnTo>
                  <a:lnTo>
                    <a:pt x="160377" y="162435"/>
                  </a:lnTo>
                  <a:lnTo>
                    <a:pt x="168790" y="164975"/>
                  </a:lnTo>
                  <a:lnTo>
                    <a:pt x="187179" y="170056"/>
                  </a:lnTo>
                  <a:lnTo>
                    <a:pt x="197677" y="172596"/>
                  </a:lnTo>
                  <a:lnTo>
                    <a:pt x="220642" y="177677"/>
                  </a:lnTo>
                  <a:lnTo>
                    <a:pt x="229308" y="179370"/>
                  </a:lnTo>
                  <a:lnTo>
                    <a:pt x="235934" y="180499"/>
                  </a:lnTo>
                  <a:lnTo>
                    <a:pt x="241197" y="181252"/>
                  </a:lnTo>
                  <a:lnTo>
                    <a:pt x="246403" y="181753"/>
                  </a:lnTo>
                  <a:lnTo>
                    <a:pt x="251568" y="182089"/>
                  </a:lnTo>
                  <a:lnTo>
                    <a:pt x="266983" y="18275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53" name="SMARTInkAnnotation82"/>
            <p:cNvSpPr/>
            <p:nvPr/>
          </p:nvSpPr>
          <p:spPr>
            <a:xfrm>
              <a:off x="5128849" y="5283891"/>
              <a:ext cx="236471" cy="19630"/>
            </a:xfrm>
            <a:custGeom>
              <a:avLst/>
              <a:gdLst/>
              <a:ahLst/>
              <a:cxnLst/>
              <a:rect l="0" t="0" r="0" b="0"/>
              <a:pathLst>
                <a:path w="236471" h="19630">
                  <a:moveTo>
                    <a:pt x="0" y="19629"/>
                  </a:moveTo>
                  <a:lnTo>
                    <a:pt x="6567" y="19629"/>
                  </a:lnTo>
                  <a:lnTo>
                    <a:pt x="9463" y="18783"/>
                  </a:lnTo>
                  <a:lnTo>
                    <a:pt x="19461" y="15584"/>
                  </a:lnTo>
                  <a:lnTo>
                    <a:pt x="25688" y="14392"/>
                  </a:lnTo>
                  <a:lnTo>
                    <a:pt x="32381" y="13598"/>
                  </a:lnTo>
                  <a:lnTo>
                    <a:pt x="39386" y="13068"/>
                  </a:lnTo>
                  <a:lnTo>
                    <a:pt x="48293" y="11869"/>
                  </a:lnTo>
                  <a:lnTo>
                    <a:pt x="58470" y="10222"/>
                  </a:lnTo>
                  <a:lnTo>
                    <a:pt x="69491" y="8278"/>
                  </a:lnTo>
                  <a:lnTo>
                    <a:pt x="80230" y="6981"/>
                  </a:lnTo>
                  <a:lnTo>
                    <a:pt x="90779" y="6117"/>
                  </a:lnTo>
                  <a:lnTo>
                    <a:pt x="101203" y="5541"/>
                  </a:lnTo>
                  <a:lnTo>
                    <a:pt x="121824" y="4901"/>
                  </a:lnTo>
                  <a:lnTo>
                    <a:pt x="178533" y="4434"/>
                  </a:lnTo>
                  <a:lnTo>
                    <a:pt x="220923" y="4392"/>
                  </a:lnTo>
                  <a:lnTo>
                    <a:pt x="224410" y="3544"/>
                  </a:lnTo>
                  <a:lnTo>
                    <a:pt x="227583" y="2132"/>
                  </a:lnTo>
                  <a:lnTo>
                    <a:pt x="230545" y="345"/>
                  </a:lnTo>
                  <a:lnTo>
                    <a:pt x="232519" y="0"/>
                  </a:lnTo>
                  <a:lnTo>
                    <a:pt x="233836" y="616"/>
                  </a:lnTo>
                  <a:lnTo>
                    <a:pt x="236470" y="438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55" name="SMARTInkAnnotation83"/>
            <p:cNvSpPr/>
            <p:nvPr/>
          </p:nvSpPr>
          <p:spPr>
            <a:xfrm>
              <a:off x="5159361" y="5349240"/>
              <a:ext cx="244099" cy="22861"/>
            </a:xfrm>
            <a:custGeom>
              <a:avLst/>
              <a:gdLst/>
              <a:ahLst/>
              <a:cxnLst/>
              <a:rect l="0" t="0" r="0" b="0"/>
              <a:pathLst>
                <a:path w="244099" h="22861">
                  <a:moveTo>
                    <a:pt x="0" y="22860"/>
                  </a:moveTo>
                  <a:lnTo>
                    <a:pt x="54235" y="22860"/>
                  </a:lnTo>
                  <a:lnTo>
                    <a:pt x="62432" y="22014"/>
                  </a:lnTo>
                  <a:lnTo>
                    <a:pt x="71285" y="20603"/>
                  </a:lnTo>
                  <a:lnTo>
                    <a:pt x="80578" y="18815"/>
                  </a:lnTo>
                  <a:lnTo>
                    <a:pt x="90164" y="17623"/>
                  </a:lnTo>
                  <a:lnTo>
                    <a:pt x="99945" y="16829"/>
                  </a:lnTo>
                  <a:lnTo>
                    <a:pt x="109855" y="16299"/>
                  </a:lnTo>
                  <a:lnTo>
                    <a:pt x="129908" y="15711"/>
                  </a:lnTo>
                  <a:lnTo>
                    <a:pt x="140002" y="15555"/>
                  </a:lnTo>
                  <a:lnTo>
                    <a:pt x="149273" y="14603"/>
                  </a:lnTo>
                  <a:lnTo>
                    <a:pt x="157997" y="13122"/>
                  </a:lnTo>
                  <a:lnTo>
                    <a:pt x="166356" y="11288"/>
                  </a:lnTo>
                  <a:lnTo>
                    <a:pt x="174471" y="10065"/>
                  </a:lnTo>
                  <a:lnTo>
                    <a:pt x="182423" y="9250"/>
                  </a:lnTo>
                  <a:lnTo>
                    <a:pt x="190268" y="8707"/>
                  </a:lnTo>
                  <a:lnTo>
                    <a:pt x="197193" y="7498"/>
                  </a:lnTo>
                  <a:lnTo>
                    <a:pt x="203505" y="5845"/>
                  </a:lnTo>
                  <a:lnTo>
                    <a:pt x="209407" y="3897"/>
                  </a:lnTo>
                  <a:lnTo>
                    <a:pt x="215038" y="2598"/>
                  </a:lnTo>
                  <a:lnTo>
                    <a:pt x="220487" y="1732"/>
                  </a:lnTo>
                  <a:lnTo>
                    <a:pt x="225814" y="1155"/>
                  </a:lnTo>
                  <a:lnTo>
                    <a:pt x="230213" y="770"/>
                  </a:lnTo>
                  <a:lnTo>
                    <a:pt x="233994" y="513"/>
                  </a:lnTo>
                  <a:lnTo>
                    <a:pt x="24409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56" name="SMARTInkAnnotation84"/>
            <p:cNvSpPr/>
            <p:nvPr/>
          </p:nvSpPr>
          <p:spPr>
            <a:xfrm>
              <a:off x="5701059" y="5303520"/>
              <a:ext cx="60919" cy="213361"/>
            </a:xfrm>
            <a:custGeom>
              <a:avLst/>
              <a:gdLst/>
              <a:ahLst/>
              <a:cxnLst/>
              <a:rect l="0" t="0" r="0" b="0"/>
              <a:pathLst>
                <a:path w="60919" h="213361">
                  <a:moveTo>
                    <a:pt x="60918" y="0"/>
                  </a:moveTo>
                  <a:lnTo>
                    <a:pt x="52820" y="4046"/>
                  </a:lnTo>
                  <a:lnTo>
                    <a:pt x="49586" y="6931"/>
                  </a:lnTo>
                  <a:lnTo>
                    <a:pt x="46584" y="10547"/>
                  </a:lnTo>
                  <a:lnTo>
                    <a:pt x="43734" y="14652"/>
                  </a:lnTo>
                  <a:lnTo>
                    <a:pt x="41834" y="18235"/>
                  </a:lnTo>
                  <a:lnTo>
                    <a:pt x="40568" y="21470"/>
                  </a:lnTo>
                  <a:lnTo>
                    <a:pt x="39724" y="24473"/>
                  </a:lnTo>
                  <a:lnTo>
                    <a:pt x="37466" y="29016"/>
                  </a:lnTo>
                  <a:lnTo>
                    <a:pt x="34265" y="34584"/>
                  </a:lnTo>
                  <a:lnTo>
                    <a:pt x="30436" y="40836"/>
                  </a:lnTo>
                  <a:lnTo>
                    <a:pt x="27036" y="47544"/>
                  </a:lnTo>
                  <a:lnTo>
                    <a:pt x="23921" y="54556"/>
                  </a:lnTo>
                  <a:lnTo>
                    <a:pt x="20998" y="61771"/>
                  </a:lnTo>
                  <a:lnTo>
                    <a:pt x="15489" y="76560"/>
                  </a:lnTo>
                  <a:lnTo>
                    <a:pt x="12834" y="84060"/>
                  </a:lnTo>
                  <a:lnTo>
                    <a:pt x="11064" y="91600"/>
                  </a:lnTo>
                  <a:lnTo>
                    <a:pt x="9883" y="99167"/>
                  </a:lnTo>
                  <a:lnTo>
                    <a:pt x="9096" y="106751"/>
                  </a:lnTo>
                  <a:lnTo>
                    <a:pt x="7724" y="114348"/>
                  </a:lnTo>
                  <a:lnTo>
                    <a:pt x="5962" y="121952"/>
                  </a:lnTo>
                  <a:lnTo>
                    <a:pt x="3939" y="129561"/>
                  </a:lnTo>
                  <a:lnTo>
                    <a:pt x="2591" y="137174"/>
                  </a:lnTo>
                  <a:lnTo>
                    <a:pt x="1692" y="144790"/>
                  </a:lnTo>
                  <a:lnTo>
                    <a:pt x="1093" y="152407"/>
                  </a:lnTo>
                  <a:lnTo>
                    <a:pt x="693" y="159178"/>
                  </a:lnTo>
                  <a:lnTo>
                    <a:pt x="250" y="171217"/>
                  </a:lnTo>
                  <a:lnTo>
                    <a:pt x="0" y="191560"/>
                  </a:lnTo>
                  <a:lnTo>
                    <a:pt x="812" y="197133"/>
                  </a:lnTo>
                  <a:lnTo>
                    <a:pt x="2201" y="201696"/>
                  </a:lnTo>
                  <a:lnTo>
                    <a:pt x="7523" y="2133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57" name="SMARTInkAnnotation85"/>
            <p:cNvSpPr/>
            <p:nvPr/>
          </p:nvSpPr>
          <p:spPr>
            <a:xfrm>
              <a:off x="5878496" y="5212119"/>
              <a:ext cx="210902" cy="254783"/>
            </a:xfrm>
            <a:custGeom>
              <a:avLst/>
              <a:gdLst/>
              <a:ahLst/>
              <a:cxnLst/>
              <a:rect l="0" t="0" r="0" b="0"/>
              <a:pathLst>
                <a:path w="210902" h="254783">
                  <a:moveTo>
                    <a:pt x="20787" y="45681"/>
                  </a:moveTo>
                  <a:lnTo>
                    <a:pt x="20787" y="31814"/>
                  </a:lnTo>
                  <a:lnTo>
                    <a:pt x="23047" y="28794"/>
                  </a:lnTo>
                  <a:lnTo>
                    <a:pt x="29084" y="22333"/>
                  </a:lnTo>
                  <a:lnTo>
                    <a:pt x="31404" y="19956"/>
                  </a:lnTo>
                  <a:lnTo>
                    <a:pt x="34646" y="17525"/>
                  </a:lnTo>
                  <a:lnTo>
                    <a:pt x="38502" y="15057"/>
                  </a:lnTo>
                  <a:lnTo>
                    <a:pt x="42767" y="12565"/>
                  </a:lnTo>
                  <a:lnTo>
                    <a:pt x="47307" y="10057"/>
                  </a:lnTo>
                  <a:lnTo>
                    <a:pt x="56871" y="5013"/>
                  </a:lnTo>
                  <a:lnTo>
                    <a:pt x="62641" y="3329"/>
                  </a:lnTo>
                  <a:lnTo>
                    <a:pt x="69031" y="2207"/>
                  </a:lnTo>
                  <a:lnTo>
                    <a:pt x="75834" y="1458"/>
                  </a:lnTo>
                  <a:lnTo>
                    <a:pt x="82912" y="959"/>
                  </a:lnTo>
                  <a:lnTo>
                    <a:pt x="90173" y="626"/>
                  </a:lnTo>
                  <a:lnTo>
                    <a:pt x="105021" y="257"/>
                  </a:lnTo>
                  <a:lnTo>
                    <a:pt x="138829" y="0"/>
                  </a:lnTo>
                  <a:lnTo>
                    <a:pt x="145251" y="834"/>
                  </a:lnTo>
                  <a:lnTo>
                    <a:pt x="152073" y="2236"/>
                  </a:lnTo>
                  <a:lnTo>
                    <a:pt x="159165" y="4018"/>
                  </a:lnTo>
                  <a:lnTo>
                    <a:pt x="165588" y="6052"/>
                  </a:lnTo>
                  <a:lnTo>
                    <a:pt x="171565" y="8255"/>
                  </a:lnTo>
                  <a:lnTo>
                    <a:pt x="177245" y="10571"/>
                  </a:lnTo>
                  <a:lnTo>
                    <a:pt x="182726" y="12961"/>
                  </a:lnTo>
                  <a:lnTo>
                    <a:pt x="193337" y="17875"/>
                  </a:lnTo>
                  <a:lnTo>
                    <a:pt x="197693" y="21217"/>
                  </a:lnTo>
                  <a:lnTo>
                    <a:pt x="201443" y="25138"/>
                  </a:lnTo>
                  <a:lnTo>
                    <a:pt x="204792" y="29446"/>
                  </a:lnTo>
                  <a:lnTo>
                    <a:pt x="208512" y="36490"/>
                  </a:lnTo>
                  <a:lnTo>
                    <a:pt x="210165" y="42443"/>
                  </a:lnTo>
                  <a:lnTo>
                    <a:pt x="210901" y="47911"/>
                  </a:lnTo>
                  <a:lnTo>
                    <a:pt x="209402" y="51401"/>
                  </a:lnTo>
                  <a:lnTo>
                    <a:pt x="206707" y="55421"/>
                  </a:lnTo>
                  <a:lnTo>
                    <a:pt x="203216" y="59794"/>
                  </a:lnTo>
                  <a:lnTo>
                    <a:pt x="199192" y="64404"/>
                  </a:lnTo>
                  <a:lnTo>
                    <a:pt x="194815" y="69169"/>
                  </a:lnTo>
                  <a:lnTo>
                    <a:pt x="190202" y="74040"/>
                  </a:lnTo>
                  <a:lnTo>
                    <a:pt x="184585" y="78980"/>
                  </a:lnTo>
                  <a:lnTo>
                    <a:pt x="178296" y="83967"/>
                  </a:lnTo>
                  <a:lnTo>
                    <a:pt x="171561" y="88985"/>
                  </a:lnTo>
                  <a:lnTo>
                    <a:pt x="163681" y="94024"/>
                  </a:lnTo>
                  <a:lnTo>
                    <a:pt x="155038" y="99076"/>
                  </a:lnTo>
                  <a:lnTo>
                    <a:pt x="145885" y="104138"/>
                  </a:lnTo>
                  <a:lnTo>
                    <a:pt x="136393" y="110052"/>
                  </a:lnTo>
                  <a:lnTo>
                    <a:pt x="126675" y="116536"/>
                  </a:lnTo>
                  <a:lnTo>
                    <a:pt x="116806" y="123398"/>
                  </a:lnTo>
                  <a:lnTo>
                    <a:pt x="106836" y="129665"/>
                  </a:lnTo>
                  <a:lnTo>
                    <a:pt x="96799" y="135538"/>
                  </a:lnTo>
                  <a:lnTo>
                    <a:pt x="86718" y="141145"/>
                  </a:lnTo>
                  <a:lnTo>
                    <a:pt x="77454" y="146577"/>
                  </a:lnTo>
                  <a:lnTo>
                    <a:pt x="60381" y="157128"/>
                  </a:lnTo>
                  <a:lnTo>
                    <a:pt x="36473" y="172588"/>
                  </a:lnTo>
                  <a:lnTo>
                    <a:pt x="29549" y="177699"/>
                  </a:lnTo>
                  <a:lnTo>
                    <a:pt x="23239" y="182800"/>
                  </a:lnTo>
                  <a:lnTo>
                    <a:pt x="17336" y="187893"/>
                  </a:lnTo>
                  <a:lnTo>
                    <a:pt x="12553" y="192983"/>
                  </a:lnTo>
                  <a:lnTo>
                    <a:pt x="8518" y="198069"/>
                  </a:lnTo>
                  <a:lnTo>
                    <a:pt x="4979" y="203153"/>
                  </a:lnTo>
                  <a:lnTo>
                    <a:pt x="2620" y="208235"/>
                  </a:lnTo>
                  <a:lnTo>
                    <a:pt x="1049" y="213317"/>
                  </a:lnTo>
                  <a:lnTo>
                    <a:pt x="0" y="218399"/>
                  </a:lnTo>
                  <a:lnTo>
                    <a:pt x="149" y="222633"/>
                  </a:lnTo>
                  <a:lnTo>
                    <a:pt x="1095" y="226302"/>
                  </a:lnTo>
                  <a:lnTo>
                    <a:pt x="2573" y="229595"/>
                  </a:lnTo>
                  <a:lnTo>
                    <a:pt x="5254" y="232637"/>
                  </a:lnTo>
                  <a:lnTo>
                    <a:pt x="8737" y="235512"/>
                  </a:lnTo>
                  <a:lnTo>
                    <a:pt x="12754" y="238275"/>
                  </a:lnTo>
                  <a:lnTo>
                    <a:pt x="17974" y="240963"/>
                  </a:lnTo>
                  <a:lnTo>
                    <a:pt x="23997" y="243602"/>
                  </a:lnTo>
                  <a:lnTo>
                    <a:pt x="30555" y="246209"/>
                  </a:lnTo>
                  <a:lnTo>
                    <a:pt x="44622" y="251362"/>
                  </a:lnTo>
                  <a:lnTo>
                    <a:pt x="51933" y="253922"/>
                  </a:lnTo>
                  <a:lnTo>
                    <a:pt x="60197" y="254782"/>
                  </a:lnTo>
                  <a:lnTo>
                    <a:pt x="69098" y="254508"/>
                  </a:lnTo>
                  <a:lnTo>
                    <a:pt x="78421" y="253479"/>
                  </a:lnTo>
                  <a:lnTo>
                    <a:pt x="88026" y="251946"/>
                  </a:lnTo>
                  <a:lnTo>
                    <a:pt x="97821" y="250078"/>
                  </a:lnTo>
                  <a:lnTo>
                    <a:pt x="107741" y="247985"/>
                  </a:lnTo>
                  <a:lnTo>
                    <a:pt x="118591" y="244898"/>
                  </a:lnTo>
                  <a:lnTo>
                    <a:pt x="130063" y="241145"/>
                  </a:lnTo>
                  <a:lnTo>
                    <a:pt x="141949" y="236951"/>
                  </a:lnTo>
                  <a:lnTo>
                    <a:pt x="150720" y="233307"/>
                  </a:lnTo>
                  <a:lnTo>
                    <a:pt x="157415" y="230032"/>
                  </a:lnTo>
                  <a:lnTo>
                    <a:pt x="173348" y="22094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58" name="SMARTInkAnnotation86"/>
            <p:cNvSpPr/>
            <p:nvPr/>
          </p:nvSpPr>
          <p:spPr>
            <a:xfrm>
              <a:off x="6130470" y="5181638"/>
              <a:ext cx="213512" cy="240193"/>
            </a:xfrm>
            <a:custGeom>
              <a:avLst/>
              <a:gdLst/>
              <a:ahLst/>
              <a:cxnLst/>
              <a:rect l="0" t="0" r="0" b="0"/>
              <a:pathLst>
                <a:path w="213512" h="240193">
                  <a:moveTo>
                    <a:pt x="28167" y="30442"/>
                  </a:moveTo>
                  <a:lnTo>
                    <a:pt x="28167" y="26397"/>
                  </a:lnTo>
                  <a:lnTo>
                    <a:pt x="29014" y="25205"/>
                  </a:lnTo>
                  <a:lnTo>
                    <a:pt x="30427" y="24411"/>
                  </a:lnTo>
                  <a:lnTo>
                    <a:pt x="32217" y="23881"/>
                  </a:lnTo>
                  <a:lnTo>
                    <a:pt x="33409" y="22682"/>
                  </a:lnTo>
                  <a:lnTo>
                    <a:pt x="34205" y="21035"/>
                  </a:lnTo>
                  <a:lnTo>
                    <a:pt x="34735" y="19091"/>
                  </a:lnTo>
                  <a:lnTo>
                    <a:pt x="36783" y="16947"/>
                  </a:lnTo>
                  <a:lnTo>
                    <a:pt x="39844" y="14672"/>
                  </a:lnTo>
                  <a:lnTo>
                    <a:pt x="43580" y="12309"/>
                  </a:lnTo>
                  <a:lnTo>
                    <a:pt x="47766" y="9886"/>
                  </a:lnTo>
                  <a:lnTo>
                    <a:pt x="56936" y="4937"/>
                  </a:lnTo>
                  <a:lnTo>
                    <a:pt x="61754" y="3279"/>
                  </a:lnTo>
                  <a:lnTo>
                    <a:pt x="66662" y="2173"/>
                  </a:lnTo>
                  <a:lnTo>
                    <a:pt x="71629" y="1436"/>
                  </a:lnTo>
                  <a:lnTo>
                    <a:pt x="77483" y="945"/>
                  </a:lnTo>
                  <a:lnTo>
                    <a:pt x="83929" y="617"/>
                  </a:lnTo>
                  <a:lnTo>
                    <a:pt x="97871" y="253"/>
                  </a:lnTo>
                  <a:lnTo>
                    <a:pt x="139148" y="0"/>
                  </a:lnTo>
                  <a:lnTo>
                    <a:pt x="147076" y="834"/>
                  </a:lnTo>
                  <a:lnTo>
                    <a:pt x="154055" y="2237"/>
                  </a:lnTo>
                  <a:lnTo>
                    <a:pt x="160404" y="4019"/>
                  </a:lnTo>
                  <a:lnTo>
                    <a:pt x="174237" y="8256"/>
                  </a:lnTo>
                  <a:lnTo>
                    <a:pt x="181487" y="10572"/>
                  </a:lnTo>
                  <a:lnTo>
                    <a:pt x="188014" y="12962"/>
                  </a:lnTo>
                  <a:lnTo>
                    <a:pt x="194061" y="15402"/>
                  </a:lnTo>
                  <a:lnTo>
                    <a:pt x="199787" y="17875"/>
                  </a:lnTo>
                  <a:lnTo>
                    <a:pt x="204453" y="21218"/>
                  </a:lnTo>
                  <a:lnTo>
                    <a:pt x="208411" y="25139"/>
                  </a:lnTo>
                  <a:lnTo>
                    <a:pt x="211896" y="29447"/>
                  </a:lnTo>
                  <a:lnTo>
                    <a:pt x="213373" y="33165"/>
                  </a:lnTo>
                  <a:lnTo>
                    <a:pt x="213511" y="36490"/>
                  </a:lnTo>
                  <a:lnTo>
                    <a:pt x="212754" y="39555"/>
                  </a:lnTo>
                  <a:lnTo>
                    <a:pt x="209653" y="45217"/>
                  </a:lnTo>
                  <a:lnTo>
                    <a:pt x="204602" y="51402"/>
                  </a:lnTo>
                  <a:lnTo>
                    <a:pt x="200882" y="55422"/>
                  </a:lnTo>
                  <a:lnTo>
                    <a:pt x="196707" y="59795"/>
                  </a:lnTo>
                  <a:lnTo>
                    <a:pt x="191381" y="63558"/>
                  </a:lnTo>
                  <a:lnTo>
                    <a:pt x="185287" y="66912"/>
                  </a:lnTo>
                  <a:lnTo>
                    <a:pt x="170889" y="73744"/>
                  </a:lnTo>
                  <a:lnTo>
                    <a:pt x="63710" y="126993"/>
                  </a:lnTo>
                  <a:lnTo>
                    <a:pt x="55252" y="132909"/>
                  </a:lnTo>
                  <a:lnTo>
                    <a:pt x="47919" y="139394"/>
                  </a:lnTo>
                  <a:lnTo>
                    <a:pt x="41335" y="146257"/>
                  </a:lnTo>
                  <a:lnTo>
                    <a:pt x="34403" y="152525"/>
                  </a:lnTo>
                  <a:lnTo>
                    <a:pt x="27239" y="158397"/>
                  </a:lnTo>
                  <a:lnTo>
                    <a:pt x="19920" y="164005"/>
                  </a:lnTo>
                  <a:lnTo>
                    <a:pt x="14193" y="169438"/>
                  </a:lnTo>
                  <a:lnTo>
                    <a:pt x="9528" y="174752"/>
                  </a:lnTo>
                  <a:lnTo>
                    <a:pt x="5570" y="179989"/>
                  </a:lnTo>
                  <a:lnTo>
                    <a:pt x="2931" y="184327"/>
                  </a:lnTo>
                  <a:lnTo>
                    <a:pt x="0" y="191404"/>
                  </a:lnTo>
                  <a:lnTo>
                    <a:pt x="913" y="195324"/>
                  </a:lnTo>
                  <a:lnTo>
                    <a:pt x="3217" y="199629"/>
                  </a:lnTo>
                  <a:lnTo>
                    <a:pt x="6448" y="204194"/>
                  </a:lnTo>
                  <a:lnTo>
                    <a:pt x="10298" y="208929"/>
                  </a:lnTo>
                  <a:lnTo>
                    <a:pt x="14559" y="213780"/>
                  </a:lnTo>
                  <a:lnTo>
                    <a:pt x="19095" y="218708"/>
                  </a:lnTo>
                  <a:lnTo>
                    <a:pt x="23814" y="222839"/>
                  </a:lnTo>
                  <a:lnTo>
                    <a:pt x="28655" y="226440"/>
                  </a:lnTo>
                  <a:lnTo>
                    <a:pt x="33578" y="229688"/>
                  </a:lnTo>
                  <a:lnTo>
                    <a:pt x="40250" y="231852"/>
                  </a:lnTo>
                  <a:lnTo>
                    <a:pt x="48088" y="233296"/>
                  </a:lnTo>
                  <a:lnTo>
                    <a:pt x="56704" y="234258"/>
                  </a:lnTo>
                  <a:lnTo>
                    <a:pt x="66685" y="235746"/>
                  </a:lnTo>
                  <a:lnTo>
                    <a:pt x="89078" y="239657"/>
                  </a:lnTo>
                  <a:lnTo>
                    <a:pt x="100133" y="240192"/>
                  </a:lnTo>
                  <a:lnTo>
                    <a:pt x="110894" y="239702"/>
                  </a:lnTo>
                  <a:lnTo>
                    <a:pt x="121459" y="238529"/>
                  </a:lnTo>
                  <a:lnTo>
                    <a:pt x="131045" y="237746"/>
                  </a:lnTo>
                  <a:lnTo>
                    <a:pt x="139979" y="237225"/>
                  </a:lnTo>
                  <a:lnTo>
                    <a:pt x="156685" y="236646"/>
                  </a:lnTo>
                  <a:lnTo>
                    <a:pt x="188357" y="23618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59" name="SMARTInkAnnotation87"/>
            <p:cNvSpPr/>
            <p:nvPr/>
          </p:nvSpPr>
          <p:spPr>
            <a:xfrm>
              <a:off x="6402738" y="5204461"/>
              <a:ext cx="205345" cy="311929"/>
            </a:xfrm>
            <a:custGeom>
              <a:avLst/>
              <a:gdLst/>
              <a:ahLst/>
              <a:cxnLst/>
              <a:rect l="0" t="0" r="0" b="0"/>
              <a:pathLst>
                <a:path w="205345" h="311929">
                  <a:moveTo>
                    <a:pt x="22882" y="7619"/>
                  </a:moveTo>
                  <a:lnTo>
                    <a:pt x="30196" y="313"/>
                  </a:lnTo>
                  <a:lnTo>
                    <a:pt x="36506" y="40"/>
                  </a:lnTo>
                  <a:lnTo>
                    <a:pt x="41864" y="7"/>
                  </a:lnTo>
                  <a:lnTo>
                    <a:pt x="45423" y="0"/>
                  </a:lnTo>
                  <a:lnTo>
                    <a:pt x="41615" y="8090"/>
                  </a:lnTo>
                  <a:lnTo>
                    <a:pt x="39683" y="14319"/>
                  </a:lnTo>
                  <a:lnTo>
                    <a:pt x="39168" y="17166"/>
                  </a:lnTo>
                  <a:lnTo>
                    <a:pt x="36336" y="22586"/>
                  </a:lnTo>
                  <a:lnTo>
                    <a:pt x="32252" y="28665"/>
                  </a:lnTo>
                  <a:lnTo>
                    <a:pt x="27611" y="37010"/>
                  </a:lnTo>
                  <a:lnTo>
                    <a:pt x="20234" y="51229"/>
                  </a:lnTo>
                  <a:lnTo>
                    <a:pt x="12679" y="66166"/>
                  </a:lnTo>
                  <a:lnTo>
                    <a:pt x="10995" y="71204"/>
                  </a:lnTo>
                  <a:lnTo>
                    <a:pt x="9872" y="76256"/>
                  </a:lnTo>
                  <a:lnTo>
                    <a:pt x="9123" y="81317"/>
                  </a:lnTo>
                  <a:lnTo>
                    <a:pt x="6031" y="89198"/>
                  </a:lnTo>
                  <a:lnTo>
                    <a:pt x="4019" y="92485"/>
                  </a:lnTo>
                  <a:lnTo>
                    <a:pt x="1785" y="100653"/>
                  </a:lnTo>
                  <a:lnTo>
                    <a:pt x="792" y="109081"/>
                  </a:lnTo>
                  <a:lnTo>
                    <a:pt x="233" y="117739"/>
                  </a:lnTo>
                  <a:lnTo>
                    <a:pt x="6" y="121756"/>
                  </a:lnTo>
                  <a:lnTo>
                    <a:pt x="0" y="117825"/>
                  </a:lnTo>
                  <a:lnTo>
                    <a:pt x="846" y="115803"/>
                  </a:lnTo>
                  <a:lnTo>
                    <a:pt x="6088" y="108912"/>
                  </a:lnTo>
                  <a:lnTo>
                    <a:pt x="10615" y="104003"/>
                  </a:lnTo>
                  <a:lnTo>
                    <a:pt x="14704" y="101508"/>
                  </a:lnTo>
                  <a:lnTo>
                    <a:pt x="19973" y="98998"/>
                  </a:lnTo>
                  <a:lnTo>
                    <a:pt x="26027" y="96479"/>
                  </a:lnTo>
                  <a:lnTo>
                    <a:pt x="31759" y="93106"/>
                  </a:lnTo>
                  <a:lnTo>
                    <a:pt x="37276" y="89164"/>
                  </a:lnTo>
                  <a:lnTo>
                    <a:pt x="42649" y="84842"/>
                  </a:lnTo>
                  <a:lnTo>
                    <a:pt x="48773" y="81961"/>
                  </a:lnTo>
                  <a:lnTo>
                    <a:pt x="55399" y="80040"/>
                  </a:lnTo>
                  <a:lnTo>
                    <a:pt x="62358" y="78760"/>
                  </a:lnTo>
                  <a:lnTo>
                    <a:pt x="69541" y="77906"/>
                  </a:lnTo>
                  <a:lnTo>
                    <a:pt x="76873" y="77337"/>
                  </a:lnTo>
                  <a:lnTo>
                    <a:pt x="84302" y="76957"/>
                  </a:lnTo>
                  <a:lnTo>
                    <a:pt x="90951" y="77552"/>
                  </a:lnTo>
                  <a:lnTo>
                    <a:pt x="97079" y="78794"/>
                  </a:lnTo>
                  <a:lnTo>
                    <a:pt x="102858" y="80469"/>
                  </a:lnTo>
                  <a:lnTo>
                    <a:pt x="110102" y="83279"/>
                  </a:lnTo>
                  <a:lnTo>
                    <a:pt x="118321" y="86846"/>
                  </a:lnTo>
                  <a:lnTo>
                    <a:pt x="127191" y="90917"/>
                  </a:lnTo>
                  <a:lnTo>
                    <a:pt x="134799" y="95324"/>
                  </a:lnTo>
                  <a:lnTo>
                    <a:pt x="141567" y="99956"/>
                  </a:lnTo>
                  <a:lnTo>
                    <a:pt x="147773" y="104737"/>
                  </a:lnTo>
                  <a:lnTo>
                    <a:pt x="154455" y="110465"/>
                  </a:lnTo>
                  <a:lnTo>
                    <a:pt x="161451" y="116822"/>
                  </a:lnTo>
                  <a:lnTo>
                    <a:pt x="168658" y="123601"/>
                  </a:lnTo>
                  <a:lnTo>
                    <a:pt x="175157" y="130660"/>
                  </a:lnTo>
                  <a:lnTo>
                    <a:pt x="181185" y="137907"/>
                  </a:lnTo>
                  <a:lnTo>
                    <a:pt x="186900" y="145278"/>
                  </a:lnTo>
                  <a:lnTo>
                    <a:pt x="191556" y="153578"/>
                  </a:lnTo>
                  <a:lnTo>
                    <a:pt x="195508" y="162499"/>
                  </a:lnTo>
                  <a:lnTo>
                    <a:pt x="198991" y="171832"/>
                  </a:lnTo>
                  <a:lnTo>
                    <a:pt x="201312" y="180594"/>
                  </a:lnTo>
                  <a:lnTo>
                    <a:pt x="202860" y="188976"/>
                  </a:lnTo>
                  <a:lnTo>
                    <a:pt x="203891" y="197104"/>
                  </a:lnTo>
                  <a:lnTo>
                    <a:pt x="204580" y="205063"/>
                  </a:lnTo>
                  <a:lnTo>
                    <a:pt x="205039" y="212908"/>
                  </a:lnTo>
                  <a:lnTo>
                    <a:pt x="205344" y="220678"/>
                  </a:lnTo>
                  <a:lnTo>
                    <a:pt x="203853" y="229245"/>
                  </a:lnTo>
                  <a:lnTo>
                    <a:pt x="201163" y="238343"/>
                  </a:lnTo>
                  <a:lnTo>
                    <a:pt x="197675" y="247795"/>
                  </a:lnTo>
                  <a:lnTo>
                    <a:pt x="193655" y="255790"/>
                  </a:lnTo>
                  <a:lnTo>
                    <a:pt x="189279" y="262813"/>
                  </a:lnTo>
                  <a:lnTo>
                    <a:pt x="184668" y="269188"/>
                  </a:lnTo>
                  <a:lnTo>
                    <a:pt x="179897" y="275132"/>
                  </a:lnTo>
                  <a:lnTo>
                    <a:pt x="175023" y="280788"/>
                  </a:lnTo>
                  <a:lnTo>
                    <a:pt x="170077" y="286252"/>
                  </a:lnTo>
                  <a:lnTo>
                    <a:pt x="164239" y="290741"/>
                  </a:lnTo>
                  <a:lnTo>
                    <a:pt x="157803" y="294580"/>
                  </a:lnTo>
                  <a:lnTo>
                    <a:pt x="150969" y="297987"/>
                  </a:lnTo>
                  <a:lnTo>
                    <a:pt x="143871" y="301104"/>
                  </a:lnTo>
                  <a:lnTo>
                    <a:pt x="136596" y="304029"/>
                  </a:lnTo>
                  <a:lnTo>
                    <a:pt x="129204" y="306825"/>
                  </a:lnTo>
                  <a:lnTo>
                    <a:pt x="122581" y="308690"/>
                  </a:lnTo>
                  <a:lnTo>
                    <a:pt x="116470" y="309933"/>
                  </a:lnTo>
                  <a:lnTo>
                    <a:pt x="110700" y="310762"/>
                  </a:lnTo>
                  <a:lnTo>
                    <a:pt x="103464" y="311314"/>
                  </a:lnTo>
                  <a:lnTo>
                    <a:pt x="95249" y="311683"/>
                  </a:lnTo>
                  <a:lnTo>
                    <a:pt x="86383" y="311928"/>
                  </a:lnTo>
                  <a:lnTo>
                    <a:pt x="79625" y="311245"/>
                  </a:lnTo>
                  <a:lnTo>
                    <a:pt x="74271" y="309943"/>
                  </a:lnTo>
                  <a:lnTo>
                    <a:pt x="61022" y="3048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60" name="SMARTInkAnnotation88"/>
            <p:cNvSpPr/>
            <p:nvPr/>
          </p:nvSpPr>
          <p:spPr>
            <a:xfrm>
              <a:off x="6402735" y="5158740"/>
              <a:ext cx="312751" cy="53341"/>
            </a:xfrm>
            <a:custGeom>
              <a:avLst/>
              <a:gdLst/>
              <a:ahLst/>
              <a:cxnLst/>
              <a:rect l="0" t="0" r="0" b="0"/>
              <a:pathLst>
                <a:path w="312751" h="53341">
                  <a:moveTo>
                    <a:pt x="0" y="53340"/>
                  </a:moveTo>
                  <a:lnTo>
                    <a:pt x="4049" y="53340"/>
                  </a:lnTo>
                  <a:lnTo>
                    <a:pt x="6089" y="52494"/>
                  </a:lnTo>
                  <a:lnTo>
                    <a:pt x="8297" y="51083"/>
                  </a:lnTo>
                  <a:lnTo>
                    <a:pt x="10617" y="49295"/>
                  </a:lnTo>
                  <a:lnTo>
                    <a:pt x="13859" y="47257"/>
                  </a:lnTo>
                  <a:lnTo>
                    <a:pt x="17714" y="45052"/>
                  </a:lnTo>
                  <a:lnTo>
                    <a:pt x="21980" y="42734"/>
                  </a:lnTo>
                  <a:lnTo>
                    <a:pt x="26519" y="41190"/>
                  </a:lnTo>
                  <a:lnTo>
                    <a:pt x="31240" y="40159"/>
                  </a:lnTo>
                  <a:lnTo>
                    <a:pt x="36084" y="39473"/>
                  </a:lnTo>
                  <a:lnTo>
                    <a:pt x="41854" y="38169"/>
                  </a:lnTo>
                  <a:lnTo>
                    <a:pt x="48244" y="36453"/>
                  </a:lnTo>
                  <a:lnTo>
                    <a:pt x="62125" y="32288"/>
                  </a:lnTo>
                  <a:lnTo>
                    <a:pt x="99310" y="20223"/>
                  </a:lnTo>
                  <a:lnTo>
                    <a:pt x="107737" y="17716"/>
                  </a:lnTo>
                  <a:lnTo>
                    <a:pt x="126142" y="12671"/>
                  </a:lnTo>
                  <a:lnTo>
                    <a:pt x="135795" y="10988"/>
                  </a:lnTo>
                  <a:lnTo>
                    <a:pt x="145622" y="9865"/>
                  </a:lnTo>
                  <a:lnTo>
                    <a:pt x="155562" y="9117"/>
                  </a:lnTo>
                  <a:lnTo>
                    <a:pt x="166428" y="8618"/>
                  </a:lnTo>
                  <a:lnTo>
                    <a:pt x="189801" y="8064"/>
                  </a:lnTo>
                  <a:lnTo>
                    <a:pt x="201120" y="7069"/>
                  </a:lnTo>
                  <a:lnTo>
                    <a:pt x="212055" y="5560"/>
                  </a:lnTo>
                  <a:lnTo>
                    <a:pt x="222736" y="3707"/>
                  </a:lnTo>
                  <a:lnTo>
                    <a:pt x="232400" y="2471"/>
                  </a:lnTo>
                  <a:lnTo>
                    <a:pt x="241384" y="1647"/>
                  </a:lnTo>
                  <a:lnTo>
                    <a:pt x="249917" y="1099"/>
                  </a:lnTo>
                  <a:lnTo>
                    <a:pt x="266178" y="488"/>
                  </a:lnTo>
                  <a:lnTo>
                    <a:pt x="298079" y="64"/>
                  </a:lnTo>
                  <a:lnTo>
                    <a:pt x="31275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  <p:bldP spid="18" grpId="0"/>
      <p:bldP spid="19" grpId="0" animBg="1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1">
      <a:majorFont>
        <a:latin typeface="Elephant"/>
        <a:ea typeface=""/>
        <a:cs typeface=""/>
      </a:majorFont>
      <a:minorFont>
        <a:latin typeface="Times New Roman"/>
        <a:ea typeface=""/>
        <a:cs typeface="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10376</TotalTime>
  <Words>401</Words>
  <Application>Microsoft Office PowerPoint</Application>
  <PresentationFormat>On-screen Show (4:3)</PresentationFormat>
  <Paragraphs>89</Paragraphs>
  <Slides>12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Flow</vt:lpstr>
      <vt:lpstr>Custom Design</vt:lpstr>
      <vt:lpstr>Equation</vt:lpstr>
      <vt:lpstr>Review and 1.1 Patterns and Inductive Reasoning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and 1.1 Patterns and Inductive Reasoning</dc:title>
  <dc:creator>Stephanie Ruth Rentel</dc:creator>
  <cp:lastModifiedBy>m</cp:lastModifiedBy>
  <cp:revision>140</cp:revision>
  <dcterms:created xsi:type="dcterms:W3CDTF">2009-07-08T22:28:33Z</dcterms:created>
  <dcterms:modified xsi:type="dcterms:W3CDTF">2012-01-10T19:58:47Z</dcterms:modified>
</cp:coreProperties>
</file>